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3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theme/theme4.xml" ContentType="application/vnd.openxmlformats-officedocument.theme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5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theme/theme6.xml" ContentType="application/vnd.openxmlformats-officedocument.theme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theme/theme7.xml" ContentType="application/vnd.openxmlformats-officedocument.theme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theme/theme8.xml" ContentType="application/vnd.openxmlformats-officedocument.theme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theme/theme9.xml" ContentType="application/vnd.openxmlformats-officedocument.theme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theme/theme10.xml" ContentType="application/vnd.openxmlformats-officedocument.theme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theme/theme11.xml" ContentType="application/vnd.openxmlformats-officedocument.theme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theme/theme12.xml" ContentType="application/vnd.openxmlformats-officedocument.theme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theme/theme13.xml" ContentType="application/vnd.openxmlformats-officedocument.theme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709" r:id="rId2"/>
    <p:sldMasterId id="2147483745" r:id="rId3"/>
    <p:sldMasterId id="2147483781" r:id="rId4"/>
    <p:sldMasterId id="2147483828" r:id="rId5"/>
    <p:sldMasterId id="2147483865" r:id="rId6"/>
    <p:sldMasterId id="2147483903" r:id="rId7"/>
    <p:sldMasterId id="2147483943" r:id="rId8"/>
    <p:sldMasterId id="2147483981" r:id="rId9"/>
    <p:sldMasterId id="2147484018" r:id="rId10"/>
    <p:sldMasterId id="2147484052" r:id="rId11"/>
    <p:sldMasterId id="2147484088" r:id="rId12"/>
    <p:sldMasterId id="2147484125" r:id="rId13"/>
    <p:sldMasterId id="2147484163" r:id="rId14"/>
  </p:sldMasterIdLst>
  <p:notesMasterIdLst>
    <p:notesMasterId r:id="rId36"/>
  </p:notesMasterIdLst>
  <p:sldIdLst>
    <p:sldId id="919" r:id="rId15"/>
    <p:sldId id="873" r:id="rId16"/>
    <p:sldId id="920" r:id="rId17"/>
    <p:sldId id="921" r:id="rId18"/>
    <p:sldId id="922" r:id="rId19"/>
    <p:sldId id="923" r:id="rId20"/>
    <p:sldId id="924" r:id="rId21"/>
    <p:sldId id="925" r:id="rId22"/>
    <p:sldId id="999" r:id="rId23"/>
    <p:sldId id="926" r:id="rId24"/>
    <p:sldId id="1002" r:id="rId25"/>
    <p:sldId id="927" r:id="rId26"/>
    <p:sldId id="1001" r:id="rId27"/>
    <p:sldId id="1000" r:id="rId28"/>
    <p:sldId id="928" r:id="rId29"/>
    <p:sldId id="929" r:id="rId30"/>
    <p:sldId id="930" r:id="rId31"/>
    <p:sldId id="931" r:id="rId32"/>
    <p:sldId id="932" r:id="rId33"/>
    <p:sldId id="933" r:id="rId34"/>
    <p:sldId id="998" r:id="rId35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uck Svoboda" initials="" lastIdx="2" clrIdx="0"/>
  <p:cmAuthor id="2" name="Daniel Froehlich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D1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641"/>
    <p:restoredTop sz="91433"/>
  </p:normalViewPr>
  <p:slideViewPr>
    <p:cSldViewPr snapToGrid="0" snapToObjects="1">
      <p:cViewPr varScale="1">
        <p:scale>
          <a:sx n="104" d="100"/>
          <a:sy n="104" d="100"/>
        </p:scale>
        <p:origin x="269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9" Type="http://schemas.openxmlformats.org/officeDocument/2006/relationships/viewProps" Target="viewProps.xml"/><Relationship Id="rId21" Type="http://schemas.openxmlformats.org/officeDocument/2006/relationships/slide" Target="slides/slide7.xml"/><Relationship Id="rId34" Type="http://schemas.openxmlformats.org/officeDocument/2006/relationships/slide" Target="slides/slide20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slide" Target="slides/slide15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5.xml"/><Relationship Id="rId31" Type="http://schemas.openxmlformats.org/officeDocument/2006/relationships/slide" Target="slides/slide17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E012A-D992-5D42-B86E-AA2BC0764EE1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02FFD-07D4-5C4F-BD77-921008177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53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Основні елементи керування  хмарної консолі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2180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Відмічені ресурси для організації </a:t>
            </a:r>
            <a:r>
              <a:rPr lang="uk-UA" dirty="0" err="1"/>
              <a:t>мережевної</a:t>
            </a:r>
            <a:r>
              <a:rPr lang="uk-UA" dirty="0"/>
              <a:t> інфраструктури, що дозволяє створити єдину мережу: локально-хмара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2243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Основні ресурси для збереження </a:t>
            </a:r>
            <a:r>
              <a:rPr lang="uk-UA" dirty="0" err="1"/>
              <a:t>данних</a:t>
            </a:r>
            <a:r>
              <a:rPr lang="uk-UA" dirty="0"/>
              <a:t>. </a:t>
            </a:r>
            <a:r>
              <a:rPr lang="uk-UA" dirty="0" err="1"/>
              <a:t>Оосбливо</a:t>
            </a:r>
            <a:r>
              <a:rPr lang="uk-UA" dirty="0"/>
              <a:t> звертаю на </a:t>
            </a:r>
            <a:r>
              <a:rPr lang="uk-UA" dirty="0" err="1"/>
              <a:t>файло</a:t>
            </a:r>
            <a:r>
              <a:rPr lang="uk-UA" dirty="0"/>
              <a:t>-сховище </a:t>
            </a:r>
            <a:r>
              <a:rPr lang="en-US" dirty="0"/>
              <a:t>BOX </a:t>
            </a:r>
            <a:r>
              <a:rPr lang="uk-UA" dirty="0"/>
              <a:t> та на </a:t>
            </a:r>
            <a:r>
              <a:rPr lang="en-US" dirty="0"/>
              <a:t>Object Storage. Object Storage </a:t>
            </a:r>
            <a:r>
              <a:rPr lang="uk-UA" dirty="0"/>
              <a:t>має ще інтерфейси </a:t>
            </a:r>
            <a:r>
              <a:rPr lang="en-US" dirty="0"/>
              <a:t>SQL </a:t>
            </a:r>
            <a:r>
              <a:rPr lang="uk-UA" dirty="0"/>
              <a:t>та </a:t>
            </a:r>
            <a:r>
              <a:rPr lang="en-US" dirty="0"/>
              <a:t>REST API. Object Storage </a:t>
            </a:r>
            <a:r>
              <a:rPr lang="uk-UA" dirty="0"/>
              <a:t> зараз почали використовувати як </a:t>
            </a:r>
            <a:r>
              <a:rPr lang="en-US" dirty="0"/>
              <a:t>data lake. </a:t>
            </a:r>
            <a:r>
              <a:rPr lang="uk-UA" dirty="0"/>
              <a:t>Тобто </a:t>
            </a:r>
            <a:r>
              <a:rPr lang="en-US" dirty="0"/>
              <a:t>csv </a:t>
            </a:r>
            <a:r>
              <a:rPr lang="uk-UA" dirty="0"/>
              <a:t>файл </a:t>
            </a:r>
            <a:r>
              <a:rPr lang="uk-UA" dirty="0" err="1"/>
              <a:t>можно</a:t>
            </a:r>
            <a:r>
              <a:rPr lang="uk-UA" dirty="0"/>
              <a:t> розібрати з допомогою </a:t>
            </a:r>
            <a:r>
              <a:rPr lang="en-US" dirty="0"/>
              <a:t>SQL </a:t>
            </a:r>
            <a:r>
              <a:rPr lang="uk-UA" dirty="0"/>
              <a:t>надбудови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675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Ну тут відмічені різні когнітивні інструменти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704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Робота с </a:t>
            </a:r>
            <a:r>
              <a:rPr lang="en-US" dirty="0" err="1"/>
              <a:t>BigData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47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830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17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На які елементи треба звернути увагу. Будуть використовуватися при зв’язуванні сервісів та </a:t>
            </a:r>
            <a:r>
              <a:rPr lang="uk-UA" dirty="0" err="1"/>
              <a:t>подключенню</a:t>
            </a:r>
            <a:r>
              <a:rPr lang="uk-UA" dirty="0"/>
              <a:t> нових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855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Типи контейнерів, що використовуються в  </a:t>
            </a:r>
            <a:r>
              <a:rPr lang="en-US" dirty="0"/>
              <a:t>IBM Cloud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691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Для початку – самий простий, не лімітований в часі. Для навчання і </a:t>
            </a:r>
            <a:r>
              <a:rPr lang="en-US" dirty="0"/>
              <a:t>DEV – </a:t>
            </a:r>
            <a:r>
              <a:rPr lang="uk-UA" dirty="0"/>
              <a:t>ідеальне місце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40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Архітектура </a:t>
            </a:r>
            <a:r>
              <a:rPr lang="en-US" dirty="0"/>
              <a:t>IBM Kubernetes </a:t>
            </a:r>
            <a:r>
              <a:rPr lang="uk-UA" dirty="0"/>
              <a:t>контейнерної платформи.  Лімітована часом при </a:t>
            </a:r>
            <a:r>
              <a:rPr lang="uk-UA" dirty="0" err="1"/>
              <a:t>бесплатному</a:t>
            </a:r>
            <a:r>
              <a:rPr lang="uk-UA" dirty="0"/>
              <a:t> використанні та  обчислювальними ресурсами та  можливістю  розгортання додаткових додатків, щоб зробити з нього цукерочку.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436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Різні варіанти </a:t>
            </a:r>
            <a:r>
              <a:rPr lang="en-US" dirty="0"/>
              <a:t>OpenShift </a:t>
            </a:r>
            <a:r>
              <a:rPr lang="uk-UA" dirty="0"/>
              <a:t>платформи: від </a:t>
            </a:r>
            <a:r>
              <a:rPr lang="en-US" dirty="0" err="1"/>
              <a:t>LapTop</a:t>
            </a:r>
            <a:r>
              <a:rPr lang="en-US" dirty="0"/>
              <a:t> </a:t>
            </a:r>
            <a:r>
              <a:rPr lang="uk-UA" dirty="0"/>
              <a:t>варіанту до </a:t>
            </a:r>
            <a:r>
              <a:rPr lang="en-US" dirty="0"/>
              <a:t>enterprise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981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Різні варіанти </a:t>
            </a:r>
            <a:r>
              <a:rPr lang="en-US" dirty="0"/>
              <a:t>OpenShift </a:t>
            </a:r>
            <a:r>
              <a:rPr lang="uk-UA" dirty="0"/>
              <a:t>платформи: від </a:t>
            </a:r>
            <a:r>
              <a:rPr lang="en-US" dirty="0" err="1"/>
              <a:t>LapTop</a:t>
            </a:r>
            <a:r>
              <a:rPr lang="en-US" dirty="0"/>
              <a:t> </a:t>
            </a:r>
            <a:r>
              <a:rPr lang="uk-UA" dirty="0"/>
              <a:t>варіанту до </a:t>
            </a:r>
            <a:r>
              <a:rPr lang="en-US" dirty="0"/>
              <a:t>enterprise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33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Відмічені ресурси для організації </a:t>
            </a:r>
            <a:r>
              <a:rPr lang="uk-UA" dirty="0" err="1"/>
              <a:t>мережевної</a:t>
            </a:r>
            <a:r>
              <a:rPr lang="uk-UA" dirty="0"/>
              <a:t> інфраструктури, що дозволяє створити єдину мережу: локально-хмара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550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Відмічені ресурси для організації </a:t>
            </a:r>
            <a:r>
              <a:rPr lang="uk-UA" dirty="0" err="1"/>
              <a:t>мережевної</a:t>
            </a:r>
            <a:r>
              <a:rPr lang="uk-UA" dirty="0"/>
              <a:t> інфраструктури, що дозволяє створити єдину мережу: локально-хмара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640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/Relationships>
</file>

<file path=ppt/slideLayouts/_rels/slideLayout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3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3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4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4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4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4.xml"/></Relationships>
</file>

<file path=ppt/slideLayouts/_rels/slideLayout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4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4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Management and Platform Use Case 1 / January 31, 2018 / © 2018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1300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2" t="30197" r="15583" b="32340"/>
          <a:stretch/>
        </p:blipFill>
        <p:spPr>
          <a:xfrm>
            <a:off x="7410747" y="4604932"/>
            <a:ext cx="1574103" cy="3989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1" t="20400" r="17675" b="20719"/>
          <a:stretch/>
        </p:blipFill>
        <p:spPr>
          <a:xfrm>
            <a:off x="4467224" y="405272"/>
            <a:ext cx="4297421" cy="36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79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Management and Platform Use Case 1 / January 31,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8569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14751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03676729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850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297103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465840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742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 userDrawn="1"/>
        </p:nvPicPr>
        <p:blipFill>
          <a:blip r:embed="rId2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0045"/>
            <a:ext cx="521589" cy="211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72" t="28443" r="13568" b="27421"/>
          <a:stretch/>
        </p:blipFill>
        <p:spPr>
          <a:xfrm>
            <a:off x="7410684" y="4584701"/>
            <a:ext cx="1620427" cy="4704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001" t="20400" r="17675" b="20719"/>
          <a:stretch/>
        </p:blipFill>
        <p:spPr>
          <a:xfrm>
            <a:off x="4467224" y="405272"/>
            <a:ext cx="4297421" cy="36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818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8454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59882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0506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Cloud / Management and Platform Use Case 1 / January 31, 2018 / © 2018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8238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5690891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244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28032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713827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955759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878890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86299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7582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47497645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5255754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Management and Platform Use Case 1 / January 31,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85543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79721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32889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26064124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72660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8163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bg>
      <p:bgPr>
        <a:solidFill>
          <a:schemeClr val="bg2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081206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60756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4917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2866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059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Management and Platform Use Case 1 / January 31,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95355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416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73251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9249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0256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3998171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94305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90848113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5535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5427962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5798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Management and Platform Use Case 1 / January 31,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0130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8679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22880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532669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663526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46527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2930752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28939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504477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906353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11490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Management and Platform Use Case 1 / January 31,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246101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6804812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765103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940990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45588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433184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30346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5784809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099403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117254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8200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Management and Platform Use Case 1 / January 31,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3835748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0055499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382135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132911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294281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020540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062384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0564747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2524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978451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756217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Management and Platform Use Case 1 / January 31,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13931803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614907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540146732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525650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6482509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8197179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0771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468098"/>
          </a:xfrm>
          <a:prstGeom prst="rect">
            <a:avLst/>
          </a:prstGeom>
        </p:spPr>
        <p:txBody>
          <a:bodyPr vert="horz"/>
          <a:lstStyle>
            <a:lvl1pPr>
              <a:defRPr sz="2250" b="1">
                <a:solidFill>
                  <a:srgbClr val="264A6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11" name="Picture 10" descr="ibm.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519" y="4863176"/>
            <a:ext cx="483578" cy="179103"/>
          </a:xfrm>
          <a:prstGeom prst="rect">
            <a:avLst/>
          </a:prstGeom>
        </p:spPr>
      </p:pic>
      <p:pic>
        <p:nvPicPr>
          <p:cNvPr id="7" name="Picture 6" descr="IBM_CloudAutomationManager_Logo_Right.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5379" y="4844081"/>
            <a:ext cx="1772553" cy="221070"/>
          </a:xfrm>
          <a:prstGeom prst="rect">
            <a:avLst/>
          </a:prstGeom>
        </p:spPr>
      </p:pic>
      <p:sp>
        <p:nvSpPr>
          <p:cNvPr id="1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3143925" y="4860953"/>
            <a:ext cx="2133600" cy="1889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defTabSz="685769"/>
            <a:fld id="{6FCA97BC-0DBA-CD4F-A4A6-3A7104B3C5A2}" type="slidenum">
              <a:rPr lang="en-US" smtClean="0">
                <a:ea typeface=""/>
              </a:rPr>
              <a:pPr defTabSz="685769"/>
              <a:t>‹#›</a:t>
            </a:fld>
            <a:endParaRPr lang="en-US">
              <a:ea typeface="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589360"/>
            <a:ext cx="9144000" cy="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26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84">
          <p15:clr>
            <a:srgbClr val="FBAE40"/>
          </p15:clr>
        </p15:guide>
        <p15:guide id="3" orient="horz" pos="4032">
          <p15:clr>
            <a:srgbClr val="FBAE40"/>
          </p15:clr>
        </p15:guide>
        <p15:guide id="4" pos="7296">
          <p15:clr>
            <a:srgbClr val="FBAE40"/>
          </p15:clr>
        </p15:guide>
        <p15:guide id="5" pos="3840">
          <p15:clr>
            <a:srgbClr val="FBAE40"/>
          </p15:clr>
        </p15:guide>
        <p15:guide id="6" orient="horz" pos="2160">
          <p15:clr>
            <a:srgbClr val="FBAE40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 userDrawn="1"/>
        </p:nvPicPr>
        <p:blipFill>
          <a:blip r:embed="rId3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0045"/>
            <a:ext cx="521589" cy="211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684" y="4584701"/>
            <a:ext cx="1620427" cy="4704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224" y="405272"/>
            <a:ext cx="4297421" cy="36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2914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893316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88816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Management and Platform Use Case 1 / January 31,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40372833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8165556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039208045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090036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240428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9019131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7244785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853986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771964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460985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7558204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Management and Platform Use Case 1 / January 31,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39236490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1337806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989010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6780236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466200835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52425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892148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6818584" y="489506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BE6F14-FF48-0F4F-A8AA-2E3F25371E4A}" type="slidenum">
              <a:rPr lang="en-US" sz="1200" smtClean="0">
                <a:solidFill>
                  <a:srgbClr val="000000"/>
                </a:solidFill>
              </a:rPr>
              <a:pPr/>
              <a:t>‹#›</a:t>
            </a:fld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031893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568072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319927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113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Management and Platform Use Case 1 / January 31,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2303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Management and Platform Use Case 1 / January 31,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2881980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800991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Slide Number Placeholder 6"/>
          <p:cNvSpPr txBox="1">
            <a:spLocks/>
          </p:cNvSpPr>
          <p:nvPr userDrawn="1"/>
        </p:nvSpPr>
        <p:spPr>
          <a:xfrm>
            <a:off x="7010400" y="49788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573350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027426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247852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273687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040254140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381844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170194514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05680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71636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Management and Platform Use Case 1 / January 31, 2018 / © 2018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492780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37622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28600" y="4828032"/>
            <a:ext cx="6400800" cy="137160"/>
          </a:xfrm>
        </p:spPr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hape 73"/>
          <p:cNvSpPr>
            <a:spLocks noGrp="1"/>
          </p:cNvSpPr>
          <p:nvPr>
            <p:ph type="sldNum" sz="quarter" idx="2"/>
          </p:nvPr>
        </p:nvSpPr>
        <p:spPr>
          <a:xfrm>
            <a:off x="8503920" y="4738878"/>
            <a:ext cx="331470" cy="3154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6CB4B4D-7CA3-9044-876B-883B54F8677D}" type="slidenum">
              <a:rPr lang="uk-UA" smtClean="0">
                <a:solidFill>
                  <a:srgbClr val="000000"/>
                </a:solidFill>
              </a:rPr>
              <a:pPr/>
              <a:t>‹#›</a:t>
            </a:fld>
            <a:endParaRPr lang="uk-UA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71527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 userDrawn="1"/>
        </p:nvPicPr>
        <p:blipFill>
          <a:blip r:embed="rId3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0045"/>
            <a:ext cx="521589" cy="211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684" y="4584701"/>
            <a:ext cx="1620427" cy="4704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224" y="405272"/>
            <a:ext cx="4297421" cy="36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57007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88899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6815137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2966357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197488582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385565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37444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51934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Management and Platform Use Case 1 / January 31,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511540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386687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4735348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6612452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855015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863395095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93185248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626232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2648151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530447908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582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Management and Platform Use Case 1 / January 31,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92240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978766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6818584" y="489506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BE6F14-FF48-0F4F-A8AA-2E3F25371E4A}" type="slidenum">
              <a:rPr lang="en-US" sz="1200" smtClean="0">
                <a:solidFill>
                  <a:srgbClr val="000000"/>
                </a:solidFill>
              </a:rPr>
              <a:pPr/>
              <a:t>‹#›</a:t>
            </a:fld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753660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304229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926583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2920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997478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Slide Number Placeholder 6"/>
          <p:cNvSpPr txBox="1">
            <a:spLocks/>
          </p:cNvSpPr>
          <p:nvPr userDrawn="1"/>
        </p:nvSpPr>
        <p:spPr>
          <a:xfrm>
            <a:off x="7010400" y="49788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634580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355148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640082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4810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Management and Platform Use Case 1 / January 31,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5969490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896332414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955049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829254595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651514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3599443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77081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xfrm>
            <a:off x="8503920" y="4738878"/>
            <a:ext cx="331470" cy="3154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6CB4B4D-7CA3-9044-876B-883B54F8677D}" type="slidenum">
              <a:rPr lang="uk-UA" smtClean="0">
                <a:solidFill>
                  <a:srgbClr val="000000"/>
                </a:solidFill>
              </a:rPr>
              <a:pPr/>
              <a:t>‹#›</a:t>
            </a:fld>
            <a:endParaRPr lang="uk-UA" dirty="0">
              <a:solidFill>
                <a:srgbClr val="000000"/>
              </a:solidFill>
            </a:endParaRP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28600" y="4828032"/>
            <a:ext cx="6400800" cy="137160"/>
          </a:xfrm>
        </p:spPr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22657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200">
          <p15:clr>
            <a:srgbClr val="FBAE40"/>
          </p15:clr>
        </p15:guide>
      </p15:sldGuideLst>
    </p:ext>
  </p:extLs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28600" y="4828032"/>
            <a:ext cx="6400800" cy="137160"/>
          </a:xfrm>
        </p:spPr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hape 73"/>
          <p:cNvSpPr>
            <a:spLocks noGrp="1"/>
          </p:cNvSpPr>
          <p:nvPr>
            <p:ph type="sldNum" sz="quarter" idx="2"/>
          </p:nvPr>
        </p:nvSpPr>
        <p:spPr>
          <a:xfrm>
            <a:off x="8503920" y="4738878"/>
            <a:ext cx="331470" cy="3154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6CB4B4D-7CA3-9044-876B-883B54F8677D}" type="slidenum">
              <a:rPr lang="uk-UA" smtClean="0">
                <a:solidFill>
                  <a:srgbClr val="000000"/>
                </a:solidFill>
              </a:rPr>
              <a:pPr/>
              <a:t>‹#›</a:t>
            </a:fld>
            <a:endParaRPr lang="uk-UA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787280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224" y="405272"/>
            <a:ext cx="4297421" cy="3687650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 userDrawn="1"/>
        </p:nvPicPr>
        <p:blipFill>
          <a:blip r:embed="rId4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0045"/>
            <a:ext cx="521589" cy="211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684" y="4584701"/>
            <a:ext cx="1620427" cy="4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01005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7"/>
            <a:ext cx="8686800" cy="8643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28601" y="1136650"/>
            <a:ext cx="8686800" cy="3562350"/>
          </a:xfrm>
        </p:spPr>
        <p:txBody>
          <a:bodyPr/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.AppleSystemUIFont" charset="-120"/>
              <a:buChar char="−"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80256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Management and Platform Use Case 1 / January 31,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31550601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61187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19125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1960165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8686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8686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7270817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4114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398136214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890781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216011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01162"/>
            <a:ext cx="4114800" cy="40383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701162"/>
            <a:ext cx="4114800" cy="3992344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3288736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8959983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4114800" cy="356451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6"/>
            <a:ext cx="4114800" cy="356450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76127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Management and Platform Use Case 1 / January 31,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65620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1056894"/>
            <a:ext cx="4114800" cy="362623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056894"/>
            <a:ext cx="4114800" cy="362623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7816667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6"/>
            <a:ext cx="1828800" cy="3564508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6901749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0"/>
            <a:ext cx="4114800" cy="355917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14701036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0"/>
            <a:ext cx="1828800" cy="3559174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23950"/>
            <a:ext cx="1828800" cy="3559174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286246510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0"/>
            <a:ext cx="4114800" cy="34754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0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23950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9309347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4"/>
            <a:ext cx="4114800" cy="347547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4"/>
            <a:ext cx="4114800" cy="347547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502164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8827239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329638643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79145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51130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5"/>
            <a:ext cx="4114800" cy="346205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2087740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8281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Management and Platform Use Case 1 / January 31,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69309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299916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199492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50980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37875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5"/>
            <a:ext cx="1828800" cy="3474770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1499322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7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4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1123954"/>
            <a:ext cx="6400800" cy="3367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659335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4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693168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4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019159026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4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123953"/>
            <a:ext cx="4215008" cy="3423439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5515931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603751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Management and Platform Use Case 1 / January 31,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96033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780191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8685370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8328374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90591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15055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4515982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3022490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2123740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790981301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1534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Management and Platform Use Case 1 / January 31,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742464332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117635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9941096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0546867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4224203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944842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960701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621176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530800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108753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8403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1661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Management and Platform Use Case 1 / January 31,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33785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779396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030044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001127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611614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537534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376135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476966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982557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836752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63719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Management and Platform Use Case 1 / January 31,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21348780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057325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079366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00531563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29908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6744327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577674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803036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3129915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3837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468098"/>
          </a:xfrm>
          <a:prstGeom prst="rect">
            <a:avLst/>
          </a:prstGeom>
        </p:spPr>
        <p:txBody>
          <a:bodyPr vert="horz"/>
          <a:lstStyle>
            <a:lvl1pPr>
              <a:defRPr sz="2250" b="1">
                <a:solidFill>
                  <a:srgbClr val="264A6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11" name="Picture 10" descr="ibm.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519" y="4863176"/>
            <a:ext cx="483578" cy="179103"/>
          </a:xfrm>
          <a:prstGeom prst="rect">
            <a:avLst/>
          </a:prstGeom>
        </p:spPr>
      </p:pic>
      <p:pic>
        <p:nvPicPr>
          <p:cNvPr id="7" name="Picture 6" descr="IBM_CloudAutomationManager_Logo_Right.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5379" y="4844081"/>
            <a:ext cx="1772553" cy="221070"/>
          </a:xfrm>
          <a:prstGeom prst="rect">
            <a:avLst/>
          </a:prstGeom>
        </p:spPr>
      </p:pic>
      <p:sp>
        <p:nvSpPr>
          <p:cNvPr id="1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3143925" y="4860953"/>
            <a:ext cx="2133600" cy="1889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defTabSz="685769"/>
            <a:fld id="{6FCA97BC-0DBA-CD4F-A4A6-3A7104B3C5A2}" type="slidenum">
              <a:rPr lang="en-US" smtClean="0">
                <a:ea typeface=""/>
              </a:rPr>
              <a:pPr defTabSz="685769"/>
              <a:t>‹#›</a:t>
            </a:fld>
            <a:endParaRPr lang="en-US">
              <a:ea typeface="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589360"/>
            <a:ext cx="9144000" cy="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968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84">
          <p15:clr>
            <a:srgbClr val="FBAE40"/>
          </p15:clr>
        </p15:guide>
        <p15:guide id="3" orient="horz" pos="4032">
          <p15:clr>
            <a:srgbClr val="FBAE40"/>
          </p15:clr>
        </p15:guide>
        <p15:guide id="4" pos="7296">
          <p15:clr>
            <a:srgbClr val="FBAE40"/>
          </p15:clr>
        </p15:guide>
        <p15:guide id="5" pos="3840">
          <p15:clr>
            <a:srgbClr val="FBAE40"/>
          </p15:clr>
        </p15:guide>
        <p15:guide id="6" orient="horz" pos="21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Management and Platform Use Case 1 / January 31,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35056902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itle 3"/>
          <p:cNvSpPr txBox="1">
            <a:spLocks/>
          </p:cNvSpPr>
          <p:nvPr userDrawn="1"/>
        </p:nvSpPr>
        <p:spPr>
          <a:xfrm>
            <a:off x="148589" y="4901566"/>
            <a:ext cx="3278529" cy="2046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1200" b="1"/>
              <a:t>IBM Cloud Private BP Enablement Workshop</a:t>
            </a:r>
            <a:br>
              <a:rPr lang="en-US" sz="3600" b="1"/>
            </a:br>
            <a:br>
              <a:rPr lang="en-US" sz="2000"/>
            </a:br>
            <a:br>
              <a:rPr lang="en-US" sz="2000"/>
            </a:br>
            <a:endParaRPr lang="en-US" dirty="0"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>
                <a:solidFill>
                  <a:schemeClr val="bg2"/>
                </a:solidFill>
              </a:defRPr>
            </a:lvl1pPr>
            <a:lvl2pPr>
              <a:spcBef>
                <a:spcPts val="0"/>
              </a:spcBef>
              <a:defRPr>
                <a:solidFill>
                  <a:schemeClr val="bg2"/>
                </a:solidFill>
              </a:defRPr>
            </a:lvl2pPr>
            <a:lvl3pPr>
              <a:spcBef>
                <a:spcPts val="0"/>
              </a:spcBef>
              <a:defRPr>
                <a:solidFill>
                  <a:schemeClr val="bg2"/>
                </a:solidFill>
              </a:defRPr>
            </a:lvl3pPr>
            <a:lvl4pPr>
              <a:spcBef>
                <a:spcPts val="0"/>
              </a:spcBef>
              <a:defRPr>
                <a:solidFill>
                  <a:schemeClr val="bg2"/>
                </a:solidFill>
              </a:defRPr>
            </a:lvl4pPr>
            <a:lvl5pPr>
              <a:spcBef>
                <a:spcPts val="0"/>
              </a:spcBef>
              <a:defRPr>
                <a:solidFill>
                  <a:schemeClr val="bg2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76859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255928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649531" y="1123950"/>
            <a:ext cx="4255928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094191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76859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78537" y="1123950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137748" y="1125277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28600" y="201168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28600" y="201168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228600" y="177546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285895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2400" dirty="0" smtClean="0">
                <a:latin typeface="+mj-lt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Management and Platform Use Case 1 / January 31, 2018 / © 2018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88220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ubtitle 2"/>
          <p:cNvSpPr txBox="1"/>
          <p:nvPr/>
        </p:nvSpPr>
        <p:spPr>
          <a:xfrm>
            <a:off x="95250" y="4868503"/>
            <a:ext cx="1074382" cy="214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>
              <a:lnSpc>
                <a:spcPct val="90000"/>
              </a:lnSpc>
              <a:defRPr sz="1400">
                <a:solidFill>
                  <a:srgbClr val="1FB3C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050">
                <a:solidFill>
                  <a:srgbClr val="1FB3CF"/>
                </a:solidFill>
                <a:sym typeface="Arial"/>
              </a:rPr>
              <a:t>IBM </a:t>
            </a:r>
            <a:r>
              <a:rPr sz="1050" b="1">
                <a:solidFill>
                  <a:srgbClr val="1FB3CF"/>
                </a:solidFill>
                <a:sym typeface="Arial"/>
              </a:rPr>
              <a:t>Cloud</a:t>
            </a:r>
          </a:p>
        </p:txBody>
      </p:sp>
      <p:pic>
        <p:nvPicPr>
          <p:cNvPr id="312" name="ibm_logo_dark blue-01.png" descr="ibm_logo_dark blue-01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787989" y="4787490"/>
            <a:ext cx="142877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Line"/>
          <p:cNvSpPr/>
          <p:nvPr/>
        </p:nvSpPr>
        <p:spPr>
          <a:xfrm>
            <a:off x="0" y="4795838"/>
            <a:ext cx="9144002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34289" tIns="34289" rIns="34289" bIns="34289"/>
          <a:lstStyle/>
          <a:p>
            <a:endParaRPr sz="1013">
              <a:solidFill>
                <a:srgbClr val="000000"/>
              </a:solidFill>
            </a:endParaRPr>
          </a:p>
        </p:txBody>
      </p:sp>
      <p:sp>
        <p:nvSpPr>
          <p:cNvPr id="314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0" y="190501"/>
            <a:ext cx="3018187" cy="390917"/>
          </a:xfrm>
          <a:prstGeom prst="rect">
            <a:avLst/>
          </a:prstGeom>
        </p:spPr>
        <p:txBody>
          <a:bodyPr lIns="45718" tIns="45718" rIns="45718" bIns="45718"/>
          <a:lstStyle>
            <a:lvl1pPr defTabSz="582930">
              <a:lnSpc>
                <a:spcPct val="90000"/>
              </a:lnSpc>
              <a:defRPr sz="2250" b="1">
                <a:solidFill>
                  <a:schemeClr val="accent4"/>
                </a:solidFill>
              </a:defRPr>
            </a:lvl1pPr>
          </a:lstStyle>
          <a:p>
            <a:r>
              <a:t>Slide title</a:t>
            </a:r>
          </a:p>
        </p:txBody>
      </p:sp>
    </p:spTree>
  </p:cSld>
  <p:clrMapOvr>
    <a:masterClrMapping/>
  </p:clrMapOvr>
  <p:transition spd="med"/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34"/>
            <a:ext cx="521589" cy="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82461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126564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3479098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5977484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621607245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614813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684983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000000"/>
                </a:solidFill>
              </a:rPr>
              <a:t>Think 2018 / DOC ID / Month XX,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98240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1300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2" t="30197" r="15583" b="32340"/>
          <a:stretch/>
        </p:blipFill>
        <p:spPr>
          <a:xfrm>
            <a:off x="7410747" y="4604932"/>
            <a:ext cx="1574103" cy="3989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1" t="20400" r="17675" b="20719"/>
          <a:stretch/>
        </p:blipFill>
        <p:spPr>
          <a:xfrm>
            <a:off x="4467224" y="405272"/>
            <a:ext cx="4297421" cy="36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35010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6719947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0328813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441482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22696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119066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325694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247815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1286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8065389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827804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3041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2575684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108603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32418"/>
            <a:ext cx="20574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9703660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Think 2018 / DOC ID / Month XX,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333303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Think 2018 / DOC ID / Month XX,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16907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995418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Think 2018 / DOC ID / Month XX,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232047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Think 2018 / DOC ID / Month XX,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167052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3806766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4638772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76451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2034671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98405743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44280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38294161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410466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7896148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4134046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102987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4705335"/>
            <a:ext cx="521589" cy="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78022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511911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0215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6315633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098301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48449735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7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815748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573347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7829762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771020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747966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246825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238527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217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Management and Platform Use Case 1 / January 31,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93042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565154372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502573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225502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1287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6042420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16921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806862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923472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32418"/>
            <a:ext cx="20574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6960449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Think 2018 / DOC ID / Month XX,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650724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Think 2018 / DOC ID / Month XX,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980643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268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38101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Think 2018 / DOC ID / Month XX,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661197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Think 2018 / DOC ID / Month XX,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127199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915025"/>
      </p:ext>
    </p:extLst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147300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828696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52330906"/>
      </p:ext>
    </p:extLst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2" indent="-117472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534113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75901908"/>
      </p:ext>
    </p:extLst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528219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3045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3860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6314871"/>
      </p:ext>
    </p:extLst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439911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chemeClr val="bg2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1" y="190502"/>
            <a:ext cx="3018187" cy="390917"/>
          </a:xfrm>
          <a:prstGeom prst="rect">
            <a:avLst/>
          </a:prstGeom>
        </p:spPr>
        <p:txBody>
          <a:bodyPr lIns="45718" tIns="45718" rIns="45718" bIns="45718"/>
          <a:lstStyle>
            <a:lvl1pPr defTabSz="582916">
              <a:lnSpc>
                <a:spcPct val="90000"/>
              </a:lnSpc>
              <a:defRPr sz="2250" b="1">
                <a:solidFill>
                  <a:schemeClr val="accent4"/>
                </a:solidFill>
              </a:defRPr>
            </a:lvl1pPr>
          </a:lstStyle>
          <a:p>
            <a:r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565861584"/>
      </p:ext>
    </p:extLst>
  </p:cSld>
  <p:clrMapOvr>
    <a:masterClrMapping/>
  </p:clrMapOvr>
  <p:transition spd="med"/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44550"/>
            <a:ext cx="4114801" cy="4438575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0138" y="4275910"/>
            <a:ext cx="2606778" cy="10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83259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906256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© 2019 IBM Corporation
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082194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7366288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87156445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2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4278213559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13948976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9694625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7696267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27018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645478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279136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10272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266176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248535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394432"/>
      </p:ext>
    </p:extLst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7921577"/>
      </p:ext>
    </p:extLst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31794998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982203"/>
      </p:ext>
    </p:extLst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468991109"/>
      </p:ext>
    </p:extLst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3340334776"/>
      </p:ext>
    </p:extLst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441391"/>
      </p:ext>
    </p:extLst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1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02074"/>
      </p:ext>
    </p:extLst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795975"/>
      </p:ext>
    </p:extLst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415989"/>
      </p:ext>
    </p:extLst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810314923"/>
      </p:ext>
    </p:extLst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3383823872"/>
      </p:ext>
    </p:extLst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634871"/>
      </p:ext>
    </p:extLst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71547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9890370"/>
      </p:ext>
    </p:extLst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843758"/>
      </p:ext>
    </p:extLst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12388595"/>
      </p:ext>
    </p:extLst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2" indent="-117472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675709"/>
      </p:ext>
    </p:extLst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999021356"/>
      </p:ext>
    </p:extLst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170348451"/>
      </p:ext>
    </p:extLst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9810441"/>
      </p:ext>
    </p:extLst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© 2019 IBM Corporation
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94821"/>
      </p:ext>
    </p:extLst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15734"/>
      </p:ext>
    </p:extLst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0C6B26C-632A-4848-BAFD-2C01C93B976E}"/>
              </a:ext>
            </a:extLst>
          </p:cNvPr>
          <p:cNvSpPr/>
          <p:nvPr userDrawn="1"/>
        </p:nvSpPr>
        <p:spPr>
          <a:xfrm>
            <a:off x="85725" y="445904"/>
            <a:ext cx="492919" cy="415498"/>
          </a:xfrm>
          <a:prstGeom prst="rect">
            <a:avLst/>
          </a:prstGeom>
          <a:solidFill>
            <a:schemeClr val="bg1"/>
          </a:solidFill>
        </p:spPr>
        <p:txBody>
          <a:bodyPr rtlCol="0" anchor="ctr">
            <a:spAutoFit/>
          </a:bodyPr>
          <a:lstStyle/>
          <a:p>
            <a:pPr algn="ctr"/>
            <a:endParaRPr lang="en-US" sz="21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16EB5D-BFF4-6644-87D0-63065251F48D}"/>
              </a:ext>
            </a:extLst>
          </p:cNvPr>
          <p:cNvSpPr/>
          <p:nvPr userDrawn="1"/>
        </p:nvSpPr>
        <p:spPr>
          <a:xfrm>
            <a:off x="295275" y="4761131"/>
            <a:ext cx="1933575" cy="415498"/>
          </a:xfrm>
          <a:prstGeom prst="rect">
            <a:avLst/>
          </a:prstGeom>
          <a:solidFill>
            <a:schemeClr val="bg1"/>
          </a:solidFill>
        </p:spPr>
        <p:txBody>
          <a:bodyPr rtlCol="0" anchor="ctr">
            <a:spAutoFit/>
          </a:bodyPr>
          <a:lstStyle/>
          <a:p>
            <a:pPr algn="ctr"/>
            <a:endParaRPr lang="en-US" sz="21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782F61-E0CB-294B-86FB-B4B1CF3FD553}"/>
              </a:ext>
            </a:extLst>
          </p:cNvPr>
          <p:cNvSpPr txBox="1"/>
          <p:nvPr userDrawn="1"/>
        </p:nvSpPr>
        <p:spPr>
          <a:xfrm>
            <a:off x="8695944" y="4860934"/>
            <a:ext cx="448056" cy="19236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t">
            <a:spAutoFit/>
          </a:bodyPr>
          <a:lstStyle/>
          <a:p>
            <a:pPr marR="0" algn="l" defTabSz="9525" rtl="0" fontAlgn="auto" latinLnBrk="0" hangingPunct="0">
              <a:spcAft>
                <a:spcPts val="0"/>
              </a:spcAft>
              <a:buClrTx/>
              <a:buSzTx/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  <a:tab pos="3200400" algn="l"/>
              </a:tabLst>
            </a:pPr>
            <a:endParaRPr lang="en-US" sz="75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398917263"/>
      </p:ext>
    </p:extLst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301837" y="4884312"/>
            <a:ext cx="355146" cy="192514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00866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652415"/>
      </p:ext>
    </p:extLst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7143"/>
            <a:ext cx="9144000" cy="6121831"/>
          </a:xfrm>
          <a:prstGeom prst="rect">
            <a:avLst/>
          </a:prstGeom>
        </p:spPr>
      </p:pic>
      <p:grpSp>
        <p:nvGrpSpPr>
          <p:cNvPr id="106" name="Group 441"/>
          <p:cNvGrpSpPr>
            <a:grpSpLocks/>
          </p:cNvGrpSpPr>
          <p:nvPr userDrawn="1"/>
        </p:nvGrpSpPr>
        <p:grpSpPr bwMode="auto">
          <a:xfrm>
            <a:off x="865188" y="4467226"/>
            <a:ext cx="715962" cy="292100"/>
            <a:chOff x="1992313" y="5414963"/>
            <a:chExt cx="573087" cy="233362"/>
          </a:xfrm>
        </p:grpSpPr>
        <p:sp>
          <p:nvSpPr>
            <p:cNvPr id="107" name="Freeform 143"/>
            <p:cNvSpPr>
              <a:spLocks noChangeArrowheads="1"/>
            </p:cNvSpPr>
            <p:nvPr/>
          </p:nvSpPr>
          <p:spPr bwMode="auto">
            <a:xfrm>
              <a:off x="2349380" y="5477109"/>
              <a:ext cx="82596" cy="15219"/>
            </a:xfrm>
            <a:custGeom>
              <a:avLst/>
              <a:gdLst>
                <a:gd name="T0" fmla="*/ 0 w 230"/>
                <a:gd name="T1" fmla="*/ 0 h 43"/>
                <a:gd name="T2" fmla="*/ 2147483647 w 230"/>
                <a:gd name="T3" fmla="*/ 0 h 43"/>
                <a:gd name="T4" fmla="*/ 2147483647 w 230"/>
                <a:gd name="T5" fmla="*/ 2147483647 h 43"/>
                <a:gd name="T6" fmla="*/ 0 w 230"/>
                <a:gd name="T7" fmla="*/ 2147483647 h 43"/>
                <a:gd name="T8" fmla="*/ 0 w 230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0" h="43">
                  <a:moveTo>
                    <a:pt x="0" y="0"/>
                  </a:moveTo>
                  <a:lnTo>
                    <a:pt x="215" y="0"/>
                  </a:lnTo>
                  <a:cubicBezTo>
                    <a:pt x="220" y="19"/>
                    <a:pt x="223" y="28"/>
                    <a:pt x="229" y="42"/>
                  </a:cubicBezTo>
                  <a:lnTo>
                    <a:pt x="0" y="42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Freeform 144"/>
            <p:cNvSpPr>
              <a:spLocks noChangeArrowheads="1"/>
            </p:cNvSpPr>
            <p:nvPr/>
          </p:nvSpPr>
          <p:spPr bwMode="auto">
            <a:xfrm>
              <a:off x="2451037" y="5477109"/>
              <a:ext cx="83866" cy="15219"/>
            </a:xfrm>
            <a:custGeom>
              <a:avLst/>
              <a:gdLst>
                <a:gd name="T0" fmla="*/ 2147483647 w 233"/>
                <a:gd name="T1" fmla="*/ 2147483647 h 43"/>
                <a:gd name="T2" fmla="*/ 0 w 233"/>
                <a:gd name="T3" fmla="*/ 2147483647 h 43"/>
                <a:gd name="T4" fmla="*/ 2147483647 w 233"/>
                <a:gd name="T5" fmla="*/ 0 h 43"/>
                <a:gd name="T6" fmla="*/ 2147483647 w 233"/>
                <a:gd name="T7" fmla="*/ 0 h 43"/>
                <a:gd name="T8" fmla="*/ 2147483647 w 233"/>
                <a:gd name="T9" fmla="*/ 2147483647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3" h="43">
                  <a:moveTo>
                    <a:pt x="232" y="42"/>
                  </a:moveTo>
                  <a:lnTo>
                    <a:pt x="0" y="42"/>
                  </a:lnTo>
                  <a:lnTo>
                    <a:pt x="17" y="0"/>
                  </a:lnTo>
                  <a:lnTo>
                    <a:pt x="232" y="0"/>
                  </a:lnTo>
                  <a:lnTo>
                    <a:pt x="232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Freeform 145"/>
            <p:cNvSpPr>
              <a:spLocks noChangeArrowheads="1"/>
            </p:cNvSpPr>
            <p:nvPr/>
          </p:nvSpPr>
          <p:spPr bwMode="auto">
            <a:xfrm>
              <a:off x="2393855" y="5507547"/>
              <a:ext cx="48287" cy="15219"/>
            </a:xfrm>
            <a:custGeom>
              <a:avLst/>
              <a:gdLst>
                <a:gd name="T0" fmla="*/ 0 w 131"/>
                <a:gd name="T1" fmla="*/ 0 h 44"/>
                <a:gd name="T2" fmla="*/ 2147483647 w 131"/>
                <a:gd name="T3" fmla="*/ 0 h 44"/>
                <a:gd name="T4" fmla="*/ 2147483647 w 131"/>
                <a:gd name="T5" fmla="*/ 2147483647 h 44"/>
                <a:gd name="T6" fmla="*/ 2147483647 w 131"/>
                <a:gd name="T7" fmla="*/ 2147483647 h 44"/>
                <a:gd name="T8" fmla="*/ 0 w 131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1" h="44">
                  <a:moveTo>
                    <a:pt x="0" y="0"/>
                  </a:moveTo>
                  <a:lnTo>
                    <a:pt x="116" y="0"/>
                  </a:lnTo>
                  <a:cubicBezTo>
                    <a:pt x="119" y="8"/>
                    <a:pt x="129" y="40"/>
                    <a:pt x="130" y="43"/>
                  </a:cubicBezTo>
                  <a:lnTo>
                    <a:pt x="14" y="43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Freeform 146"/>
            <p:cNvSpPr>
              <a:spLocks noChangeArrowheads="1"/>
            </p:cNvSpPr>
            <p:nvPr/>
          </p:nvSpPr>
          <p:spPr bwMode="auto">
            <a:xfrm>
              <a:off x="2442142" y="5507547"/>
              <a:ext cx="47016" cy="16487"/>
            </a:xfrm>
            <a:custGeom>
              <a:avLst/>
              <a:gdLst>
                <a:gd name="T0" fmla="*/ 2147483647 w 131"/>
                <a:gd name="T1" fmla="*/ 2147483647 h 47"/>
                <a:gd name="T2" fmla="*/ 0 w 131"/>
                <a:gd name="T3" fmla="*/ 2147483647 h 47"/>
                <a:gd name="T4" fmla="*/ 2147483647 w 131"/>
                <a:gd name="T5" fmla="*/ 0 h 47"/>
                <a:gd name="T6" fmla="*/ 2147483647 w 131"/>
                <a:gd name="T7" fmla="*/ 0 h 47"/>
                <a:gd name="T8" fmla="*/ 2147483647 w 131"/>
                <a:gd name="T9" fmla="*/ 2147483647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1" h="47">
                  <a:moveTo>
                    <a:pt x="116" y="46"/>
                  </a:moveTo>
                  <a:lnTo>
                    <a:pt x="0" y="46"/>
                  </a:lnTo>
                  <a:lnTo>
                    <a:pt x="14" y="0"/>
                  </a:lnTo>
                  <a:lnTo>
                    <a:pt x="130" y="0"/>
                  </a:lnTo>
                  <a:lnTo>
                    <a:pt x="116" y="46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Freeform 147"/>
            <p:cNvSpPr>
              <a:spLocks noChangeArrowheads="1"/>
            </p:cNvSpPr>
            <p:nvPr/>
          </p:nvSpPr>
          <p:spPr bwMode="auto">
            <a:xfrm>
              <a:off x="2406562" y="5539254"/>
              <a:ext cx="73701" cy="15219"/>
            </a:xfrm>
            <a:custGeom>
              <a:avLst/>
              <a:gdLst>
                <a:gd name="T0" fmla="*/ 2147483647 w 202"/>
                <a:gd name="T1" fmla="*/ 2147483647 h 43"/>
                <a:gd name="T2" fmla="*/ 2147483647 w 202"/>
                <a:gd name="T3" fmla="*/ 2147483647 h 43"/>
                <a:gd name="T4" fmla="*/ 0 w 202"/>
                <a:gd name="T5" fmla="*/ 0 h 43"/>
                <a:gd name="T6" fmla="*/ 2147483647 w 202"/>
                <a:gd name="T7" fmla="*/ 0 h 43"/>
                <a:gd name="T8" fmla="*/ 2147483647 w 202"/>
                <a:gd name="T9" fmla="*/ 2147483647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2" h="43">
                  <a:moveTo>
                    <a:pt x="187" y="42"/>
                  </a:moveTo>
                  <a:lnTo>
                    <a:pt x="14" y="42"/>
                  </a:lnTo>
                  <a:cubicBezTo>
                    <a:pt x="6" y="22"/>
                    <a:pt x="3" y="14"/>
                    <a:pt x="0" y="0"/>
                  </a:cubicBezTo>
                  <a:lnTo>
                    <a:pt x="201" y="0"/>
                  </a:lnTo>
                  <a:lnTo>
                    <a:pt x="187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Freeform 148"/>
            <p:cNvSpPr>
              <a:spLocks noChangeArrowheads="1"/>
            </p:cNvSpPr>
            <p:nvPr/>
          </p:nvSpPr>
          <p:spPr bwMode="auto">
            <a:xfrm>
              <a:off x="2349380" y="5568424"/>
              <a:ext cx="48287" cy="16487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Freeform 149"/>
            <p:cNvSpPr>
              <a:spLocks noChangeArrowheads="1"/>
            </p:cNvSpPr>
            <p:nvPr/>
          </p:nvSpPr>
          <p:spPr bwMode="auto">
            <a:xfrm>
              <a:off x="2487887" y="5568424"/>
              <a:ext cx="47016" cy="16487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Freeform 150"/>
            <p:cNvSpPr>
              <a:spLocks noChangeArrowheads="1"/>
            </p:cNvSpPr>
            <p:nvPr/>
          </p:nvSpPr>
          <p:spPr bwMode="auto">
            <a:xfrm>
              <a:off x="2349380" y="5539254"/>
              <a:ext cx="48287" cy="15219"/>
            </a:xfrm>
            <a:custGeom>
              <a:avLst/>
              <a:gdLst>
                <a:gd name="T0" fmla="*/ 2147483647 w 131"/>
                <a:gd name="T1" fmla="*/ 2147483647 h 43"/>
                <a:gd name="T2" fmla="*/ 0 w 131"/>
                <a:gd name="T3" fmla="*/ 2147483647 h 43"/>
                <a:gd name="T4" fmla="*/ 0 w 131"/>
                <a:gd name="T5" fmla="*/ 0 h 43"/>
                <a:gd name="T6" fmla="*/ 2147483647 w 131"/>
                <a:gd name="T7" fmla="*/ 0 h 43"/>
                <a:gd name="T8" fmla="*/ 2147483647 w 131"/>
                <a:gd name="T9" fmla="*/ 2147483647 h 43"/>
                <a:gd name="T10" fmla="*/ 2147483647 w 131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3">
                  <a:moveTo>
                    <a:pt x="65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2"/>
                  </a:lnTo>
                  <a:lnTo>
                    <a:pt x="65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Freeform 151"/>
            <p:cNvSpPr>
              <a:spLocks noChangeArrowheads="1"/>
            </p:cNvSpPr>
            <p:nvPr/>
          </p:nvSpPr>
          <p:spPr bwMode="auto">
            <a:xfrm>
              <a:off x="2487887" y="5539254"/>
              <a:ext cx="47016" cy="15219"/>
            </a:xfrm>
            <a:custGeom>
              <a:avLst/>
              <a:gdLst>
                <a:gd name="T0" fmla="*/ 2147483647 w 131"/>
                <a:gd name="T1" fmla="*/ 2147483647 h 43"/>
                <a:gd name="T2" fmla="*/ 0 w 131"/>
                <a:gd name="T3" fmla="*/ 2147483647 h 43"/>
                <a:gd name="T4" fmla="*/ 0 w 131"/>
                <a:gd name="T5" fmla="*/ 0 h 43"/>
                <a:gd name="T6" fmla="*/ 2147483647 w 131"/>
                <a:gd name="T7" fmla="*/ 0 h 43"/>
                <a:gd name="T8" fmla="*/ 2147483647 w 131"/>
                <a:gd name="T9" fmla="*/ 2147483647 h 43"/>
                <a:gd name="T10" fmla="*/ 2147483647 w 131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3">
                  <a:moveTo>
                    <a:pt x="65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2"/>
                  </a:lnTo>
                  <a:lnTo>
                    <a:pt x="65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Freeform 152"/>
            <p:cNvSpPr>
              <a:spLocks noChangeArrowheads="1"/>
            </p:cNvSpPr>
            <p:nvPr/>
          </p:nvSpPr>
          <p:spPr bwMode="auto">
            <a:xfrm>
              <a:off x="2349380" y="5507547"/>
              <a:ext cx="48287" cy="15219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Freeform 153"/>
            <p:cNvSpPr>
              <a:spLocks noChangeArrowheads="1"/>
            </p:cNvSpPr>
            <p:nvPr/>
          </p:nvSpPr>
          <p:spPr bwMode="auto">
            <a:xfrm>
              <a:off x="2487887" y="5507547"/>
              <a:ext cx="47016" cy="15219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8" name="Freeform 154"/>
            <p:cNvSpPr>
              <a:spLocks noChangeArrowheads="1"/>
            </p:cNvSpPr>
            <p:nvPr/>
          </p:nvSpPr>
          <p:spPr bwMode="auto">
            <a:xfrm>
              <a:off x="2317613" y="5600131"/>
              <a:ext cx="77513" cy="16488"/>
            </a:xfrm>
            <a:custGeom>
              <a:avLst/>
              <a:gdLst>
                <a:gd name="T0" fmla="*/ 2147483647 w 215"/>
                <a:gd name="T1" fmla="*/ 2147483647 h 43"/>
                <a:gd name="T2" fmla="*/ 0 w 215"/>
                <a:gd name="T3" fmla="*/ 2147483647 h 43"/>
                <a:gd name="T4" fmla="*/ 0 w 215"/>
                <a:gd name="T5" fmla="*/ 0 h 43"/>
                <a:gd name="T6" fmla="*/ 2147483647 w 215"/>
                <a:gd name="T7" fmla="*/ 0 h 43"/>
                <a:gd name="T8" fmla="*/ 2147483647 w 215"/>
                <a:gd name="T9" fmla="*/ 2147483647 h 43"/>
                <a:gd name="T10" fmla="*/ 2147483647 w 215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5" h="43">
                  <a:moveTo>
                    <a:pt x="107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214" y="0"/>
                  </a:lnTo>
                  <a:lnTo>
                    <a:pt x="214" y="42"/>
                  </a:lnTo>
                  <a:lnTo>
                    <a:pt x="107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" name="Freeform 155"/>
            <p:cNvSpPr>
              <a:spLocks noChangeArrowheads="1"/>
            </p:cNvSpPr>
            <p:nvPr/>
          </p:nvSpPr>
          <p:spPr bwMode="auto">
            <a:xfrm>
              <a:off x="2317613" y="5631838"/>
              <a:ext cx="77513" cy="16487"/>
            </a:xfrm>
            <a:custGeom>
              <a:avLst/>
              <a:gdLst>
                <a:gd name="T0" fmla="*/ 2147483647 w 215"/>
                <a:gd name="T1" fmla="*/ 2147483647 h 43"/>
                <a:gd name="T2" fmla="*/ 0 w 215"/>
                <a:gd name="T3" fmla="*/ 2147483647 h 43"/>
                <a:gd name="T4" fmla="*/ 0 w 215"/>
                <a:gd name="T5" fmla="*/ 0 h 43"/>
                <a:gd name="T6" fmla="*/ 2147483647 w 215"/>
                <a:gd name="T7" fmla="*/ 0 h 43"/>
                <a:gd name="T8" fmla="*/ 2147483647 w 215"/>
                <a:gd name="T9" fmla="*/ 2147483647 h 43"/>
                <a:gd name="T10" fmla="*/ 2147483647 w 215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5" h="43">
                  <a:moveTo>
                    <a:pt x="107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214" y="0"/>
                  </a:lnTo>
                  <a:lnTo>
                    <a:pt x="214" y="42"/>
                  </a:lnTo>
                  <a:lnTo>
                    <a:pt x="107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Freeform 156"/>
            <p:cNvSpPr>
              <a:spLocks noChangeArrowheads="1"/>
            </p:cNvSpPr>
            <p:nvPr/>
          </p:nvSpPr>
          <p:spPr bwMode="auto">
            <a:xfrm>
              <a:off x="2146068" y="5568424"/>
              <a:ext cx="48287" cy="16487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Freeform 157"/>
            <p:cNvSpPr>
              <a:spLocks noChangeArrowheads="1"/>
            </p:cNvSpPr>
            <p:nvPr/>
          </p:nvSpPr>
          <p:spPr bwMode="auto">
            <a:xfrm>
              <a:off x="2146068" y="5477109"/>
              <a:ext cx="48287" cy="15219"/>
            </a:xfrm>
            <a:custGeom>
              <a:avLst/>
              <a:gdLst>
                <a:gd name="T0" fmla="*/ 2147483647 w 131"/>
                <a:gd name="T1" fmla="*/ 2147483647 h 43"/>
                <a:gd name="T2" fmla="*/ 0 w 131"/>
                <a:gd name="T3" fmla="*/ 2147483647 h 43"/>
                <a:gd name="T4" fmla="*/ 0 w 131"/>
                <a:gd name="T5" fmla="*/ 0 h 43"/>
                <a:gd name="T6" fmla="*/ 2147483647 w 131"/>
                <a:gd name="T7" fmla="*/ 0 h 43"/>
                <a:gd name="T8" fmla="*/ 2147483647 w 131"/>
                <a:gd name="T9" fmla="*/ 2147483647 h 43"/>
                <a:gd name="T10" fmla="*/ 2147483647 w 131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3">
                  <a:moveTo>
                    <a:pt x="65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2"/>
                  </a:lnTo>
                  <a:lnTo>
                    <a:pt x="65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Freeform 158"/>
            <p:cNvSpPr>
              <a:spLocks noChangeArrowheads="1"/>
            </p:cNvSpPr>
            <p:nvPr/>
          </p:nvSpPr>
          <p:spPr bwMode="auto">
            <a:xfrm>
              <a:off x="2022810" y="5568424"/>
              <a:ext cx="47016" cy="16487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Freeform 159"/>
            <p:cNvSpPr>
              <a:spLocks noChangeArrowheads="1"/>
            </p:cNvSpPr>
            <p:nvPr/>
          </p:nvSpPr>
          <p:spPr bwMode="auto">
            <a:xfrm>
              <a:off x="2022810" y="5539254"/>
              <a:ext cx="47016" cy="15219"/>
            </a:xfrm>
            <a:custGeom>
              <a:avLst/>
              <a:gdLst>
                <a:gd name="T0" fmla="*/ 2147483647 w 131"/>
                <a:gd name="T1" fmla="*/ 2147483647 h 43"/>
                <a:gd name="T2" fmla="*/ 0 w 131"/>
                <a:gd name="T3" fmla="*/ 2147483647 h 43"/>
                <a:gd name="T4" fmla="*/ 0 w 131"/>
                <a:gd name="T5" fmla="*/ 0 h 43"/>
                <a:gd name="T6" fmla="*/ 2147483647 w 131"/>
                <a:gd name="T7" fmla="*/ 0 h 43"/>
                <a:gd name="T8" fmla="*/ 2147483647 w 131"/>
                <a:gd name="T9" fmla="*/ 2147483647 h 43"/>
                <a:gd name="T10" fmla="*/ 2147483647 w 131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3">
                  <a:moveTo>
                    <a:pt x="65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2"/>
                  </a:lnTo>
                  <a:lnTo>
                    <a:pt x="65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Freeform 160"/>
            <p:cNvSpPr>
              <a:spLocks noChangeArrowheads="1"/>
            </p:cNvSpPr>
            <p:nvPr/>
          </p:nvSpPr>
          <p:spPr bwMode="auto">
            <a:xfrm>
              <a:off x="2022810" y="5507547"/>
              <a:ext cx="47016" cy="15219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Freeform 161"/>
            <p:cNvSpPr>
              <a:spLocks noChangeArrowheads="1"/>
            </p:cNvSpPr>
            <p:nvPr/>
          </p:nvSpPr>
          <p:spPr bwMode="auto">
            <a:xfrm>
              <a:off x="2022810" y="5477109"/>
              <a:ext cx="47016" cy="15219"/>
            </a:xfrm>
            <a:custGeom>
              <a:avLst/>
              <a:gdLst>
                <a:gd name="T0" fmla="*/ 2147483647 w 131"/>
                <a:gd name="T1" fmla="*/ 2147483647 h 43"/>
                <a:gd name="T2" fmla="*/ 0 w 131"/>
                <a:gd name="T3" fmla="*/ 2147483647 h 43"/>
                <a:gd name="T4" fmla="*/ 0 w 131"/>
                <a:gd name="T5" fmla="*/ 0 h 43"/>
                <a:gd name="T6" fmla="*/ 2147483647 w 131"/>
                <a:gd name="T7" fmla="*/ 0 h 43"/>
                <a:gd name="T8" fmla="*/ 2147483647 w 131"/>
                <a:gd name="T9" fmla="*/ 2147483647 h 43"/>
                <a:gd name="T10" fmla="*/ 2147483647 w 131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3">
                  <a:moveTo>
                    <a:pt x="65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2"/>
                  </a:lnTo>
                  <a:lnTo>
                    <a:pt x="65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" name="Freeform 162"/>
            <p:cNvSpPr>
              <a:spLocks noChangeArrowheads="1"/>
            </p:cNvSpPr>
            <p:nvPr/>
          </p:nvSpPr>
          <p:spPr bwMode="auto">
            <a:xfrm>
              <a:off x="1992313" y="5600131"/>
              <a:ext cx="109281" cy="16488"/>
            </a:xfrm>
            <a:custGeom>
              <a:avLst/>
              <a:gdLst>
                <a:gd name="T0" fmla="*/ 2147483647 w 303"/>
                <a:gd name="T1" fmla="*/ 2147483647 h 43"/>
                <a:gd name="T2" fmla="*/ 0 w 303"/>
                <a:gd name="T3" fmla="*/ 2147483647 h 43"/>
                <a:gd name="T4" fmla="*/ 0 w 303"/>
                <a:gd name="T5" fmla="*/ 0 h 43"/>
                <a:gd name="T6" fmla="*/ 2147483647 w 303"/>
                <a:gd name="T7" fmla="*/ 0 h 43"/>
                <a:gd name="T8" fmla="*/ 2147483647 w 303"/>
                <a:gd name="T9" fmla="*/ 2147483647 h 43"/>
                <a:gd name="T10" fmla="*/ 2147483647 w 303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3" h="43">
                  <a:moveTo>
                    <a:pt x="151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302" y="42"/>
                  </a:lnTo>
                  <a:lnTo>
                    <a:pt x="151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Freeform 163"/>
            <p:cNvSpPr>
              <a:spLocks noChangeArrowheads="1"/>
            </p:cNvSpPr>
            <p:nvPr/>
          </p:nvSpPr>
          <p:spPr bwMode="auto">
            <a:xfrm>
              <a:off x="1992313" y="5631838"/>
              <a:ext cx="109281" cy="16487"/>
            </a:xfrm>
            <a:custGeom>
              <a:avLst/>
              <a:gdLst>
                <a:gd name="T0" fmla="*/ 2147483647 w 303"/>
                <a:gd name="T1" fmla="*/ 2147483647 h 43"/>
                <a:gd name="T2" fmla="*/ 0 w 303"/>
                <a:gd name="T3" fmla="*/ 2147483647 h 43"/>
                <a:gd name="T4" fmla="*/ 0 w 303"/>
                <a:gd name="T5" fmla="*/ 0 h 43"/>
                <a:gd name="T6" fmla="*/ 2147483647 w 303"/>
                <a:gd name="T7" fmla="*/ 0 h 43"/>
                <a:gd name="T8" fmla="*/ 2147483647 w 303"/>
                <a:gd name="T9" fmla="*/ 2147483647 h 43"/>
                <a:gd name="T10" fmla="*/ 2147483647 w 303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3" h="43">
                  <a:moveTo>
                    <a:pt x="151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302" y="42"/>
                  </a:lnTo>
                  <a:lnTo>
                    <a:pt x="151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Freeform 164"/>
            <p:cNvSpPr>
              <a:spLocks noChangeArrowheads="1"/>
            </p:cNvSpPr>
            <p:nvPr/>
          </p:nvSpPr>
          <p:spPr bwMode="auto">
            <a:xfrm>
              <a:off x="1992313" y="5414963"/>
              <a:ext cx="109281" cy="16488"/>
            </a:xfrm>
            <a:custGeom>
              <a:avLst/>
              <a:gdLst>
                <a:gd name="T0" fmla="*/ 2147483647 w 303"/>
                <a:gd name="T1" fmla="*/ 2147483647 h 43"/>
                <a:gd name="T2" fmla="*/ 0 w 303"/>
                <a:gd name="T3" fmla="*/ 2147483647 h 43"/>
                <a:gd name="T4" fmla="*/ 0 w 303"/>
                <a:gd name="T5" fmla="*/ 0 h 43"/>
                <a:gd name="T6" fmla="*/ 2147483647 w 303"/>
                <a:gd name="T7" fmla="*/ 0 h 43"/>
                <a:gd name="T8" fmla="*/ 2147483647 w 303"/>
                <a:gd name="T9" fmla="*/ 2147483647 h 43"/>
                <a:gd name="T10" fmla="*/ 2147483647 w 303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3" h="43">
                  <a:moveTo>
                    <a:pt x="151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302" y="42"/>
                  </a:lnTo>
                  <a:lnTo>
                    <a:pt x="151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Freeform 165"/>
            <p:cNvSpPr>
              <a:spLocks noChangeArrowheads="1"/>
            </p:cNvSpPr>
            <p:nvPr/>
          </p:nvSpPr>
          <p:spPr bwMode="auto">
            <a:xfrm>
              <a:off x="1992313" y="5445402"/>
              <a:ext cx="109281" cy="15219"/>
            </a:xfrm>
            <a:custGeom>
              <a:avLst/>
              <a:gdLst>
                <a:gd name="T0" fmla="*/ 2147483647 w 303"/>
                <a:gd name="T1" fmla="*/ 2147483647 h 44"/>
                <a:gd name="T2" fmla="*/ 0 w 303"/>
                <a:gd name="T3" fmla="*/ 2147483647 h 44"/>
                <a:gd name="T4" fmla="*/ 0 w 303"/>
                <a:gd name="T5" fmla="*/ 0 h 44"/>
                <a:gd name="T6" fmla="*/ 2147483647 w 303"/>
                <a:gd name="T7" fmla="*/ 0 h 44"/>
                <a:gd name="T8" fmla="*/ 2147483647 w 303"/>
                <a:gd name="T9" fmla="*/ 2147483647 h 44"/>
                <a:gd name="T10" fmla="*/ 2147483647 w 303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3" h="44">
                  <a:moveTo>
                    <a:pt x="151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302" y="43"/>
                  </a:lnTo>
                  <a:lnTo>
                    <a:pt x="151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Freeform 166"/>
            <p:cNvSpPr>
              <a:spLocks noChangeArrowheads="1"/>
            </p:cNvSpPr>
            <p:nvPr/>
          </p:nvSpPr>
          <p:spPr bwMode="auto">
            <a:xfrm>
              <a:off x="2317613" y="5414963"/>
              <a:ext cx="94032" cy="16488"/>
            </a:xfrm>
            <a:custGeom>
              <a:avLst/>
              <a:gdLst>
                <a:gd name="T0" fmla="*/ 0 w 260"/>
                <a:gd name="T1" fmla="*/ 0 h 43"/>
                <a:gd name="T2" fmla="*/ 2147483647 w 260"/>
                <a:gd name="T3" fmla="*/ 0 h 43"/>
                <a:gd name="T4" fmla="*/ 2147483647 w 260"/>
                <a:gd name="T5" fmla="*/ 2147483647 h 43"/>
                <a:gd name="T6" fmla="*/ 0 w 260"/>
                <a:gd name="T7" fmla="*/ 2147483647 h 43"/>
                <a:gd name="T8" fmla="*/ 0 w 260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0" h="43">
                  <a:moveTo>
                    <a:pt x="0" y="0"/>
                  </a:moveTo>
                  <a:lnTo>
                    <a:pt x="245" y="0"/>
                  </a:lnTo>
                  <a:cubicBezTo>
                    <a:pt x="251" y="14"/>
                    <a:pt x="254" y="22"/>
                    <a:pt x="259" y="42"/>
                  </a:cubicBezTo>
                  <a:lnTo>
                    <a:pt x="0" y="42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Freeform 167"/>
            <p:cNvSpPr>
              <a:spLocks noChangeArrowheads="1"/>
            </p:cNvSpPr>
            <p:nvPr/>
          </p:nvSpPr>
          <p:spPr bwMode="auto">
            <a:xfrm>
              <a:off x="2317613" y="5445402"/>
              <a:ext cx="105468" cy="15219"/>
            </a:xfrm>
            <a:custGeom>
              <a:avLst/>
              <a:gdLst>
                <a:gd name="T0" fmla="*/ 0 w 289"/>
                <a:gd name="T1" fmla="*/ 0 h 44"/>
                <a:gd name="T2" fmla="*/ 2147483647 w 289"/>
                <a:gd name="T3" fmla="*/ 0 h 44"/>
                <a:gd name="T4" fmla="*/ 2147483647 w 289"/>
                <a:gd name="T5" fmla="*/ 2147483647 h 44"/>
                <a:gd name="T6" fmla="*/ 0 w 289"/>
                <a:gd name="T7" fmla="*/ 2147483647 h 44"/>
                <a:gd name="T8" fmla="*/ 0 w 289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9" h="44">
                  <a:moveTo>
                    <a:pt x="0" y="0"/>
                  </a:moveTo>
                  <a:lnTo>
                    <a:pt x="274" y="0"/>
                  </a:lnTo>
                  <a:lnTo>
                    <a:pt x="288" y="43"/>
                  </a:lnTo>
                  <a:lnTo>
                    <a:pt x="0" y="43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Freeform 168"/>
            <p:cNvSpPr>
              <a:spLocks noChangeArrowheads="1"/>
            </p:cNvSpPr>
            <p:nvPr/>
          </p:nvSpPr>
          <p:spPr bwMode="auto">
            <a:xfrm>
              <a:off x="2473909" y="5414963"/>
              <a:ext cx="91491" cy="16488"/>
            </a:xfrm>
            <a:custGeom>
              <a:avLst/>
              <a:gdLst>
                <a:gd name="T0" fmla="*/ 2147483647 w 257"/>
                <a:gd name="T1" fmla="*/ 0 h 43"/>
                <a:gd name="T2" fmla="*/ 2147483647 w 257"/>
                <a:gd name="T3" fmla="*/ 2147483647 h 43"/>
                <a:gd name="T4" fmla="*/ 0 w 257"/>
                <a:gd name="T5" fmla="*/ 2147483647 h 43"/>
                <a:gd name="T6" fmla="*/ 2147483647 w 257"/>
                <a:gd name="T7" fmla="*/ 0 h 43"/>
                <a:gd name="T8" fmla="*/ 2147483647 w 257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7" h="43">
                  <a:moveTo>
                    <a:pt x="256" y="0"/>
                  </a:moveTo>
                  <a:lnTo>
                    <a:pt x="256" y="42"/>
                  </a:lnTo>
                  <a:lnTo>
                    <a:pt x="0" y="42"/>
                  </a:lnTo>
                  <a:lnTo>
                    <a:pt x="14" y="0"/>
                  </a:lnTo>
                  <a:lnTo>
                    <a:pt x="256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" name="Freeform 169"/>
            <p:cNvSpPr>
              <a:spLocks noChangeArrowheads="1"/>
            </p:cNvSpPr>
            <p:nvPr/>
          </p:nvSpPr>
          <p:spPr bwMode="auto">
            <a:xfrm>
              <a:off x="2462473" y="5445402"/>
              <a:ext cx="102927" cy="15219"/>
            </a:xfrm>
            <a:custGeom>
              <a:avLst/>
              <a:gdLst>
                <a:gd name="T0" fmla="*/ 2147483647 w 286"/>
                <a:gd name="T1" fmla="*/ 2147483647 h 44"/>
                <a:gd name="T2" fmla="*/ 0 w 286"/>
                <a:gd name="T3" fmla="*/ 2147483647 h 44"/>
                <a:gd name="T4" fmla="*/ 2147483647 w 286"/>
                <a:gd name="T5" fmla="*/ 0 h 44"/>
                <a:gd name="T6" fmla="*/ 2147483647 w 286"/>
                <a:gd name="T7" fmla="*/ 0 h 44"/>
                <a:gd name="T8" fmla="*/ 2147483647 w 286"/>
                <a:gd name="T9" fmla="*/ 2147483647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6" h="44">
                  <a:moveTo>
                    <a:pt x="285" y="43"/>
                  </a:moveTo>
                  <a:lnTo>
                    <a:pt x="0" y="43"/>
                  </a:lnTo>
                  <a:lnTo>
                    <a:pt x="15" y="0"/>
                  </a:lnTo>
                  <a:lnTo>
                    <a:pt x="285" y="0"/>
                  </a:lnTo>
                  <a:lnTo>
                    <a:pt x="28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Freeform 170"/>
            <p:cNvSpPr>
              <a:spLocks noChangeArrowheads="1"/>
            </p:cNvSpPr>
            <p:nvPr/>
          </p:nvSpPr>
          <p:spPr bwMode="auto">
            <a:xfrm>
              <a:off x="2487887" y="5600131"/>
              <a:ext cx="77513" cy="16488"/>
            </a:xfrm>
            <a:custGeom>
              <a:avLst/>
              <a:gdLst>
                <a:gd name="T0" fmla="*/ 2147483647 w 215"/>
                <a:gd name="T1" fmla="*/ 2147483647 h 43"/>
                <a:gd name="T2" fmla="*/ 0 w 215"/>
                <a:gd name="T3" fmla="*/ 2147483647 h 43"/>
                <a:gd name="T4" fmla="*/ 0 w 215"/>
                <a:gd name="T5" fmla="*/ 0 h 43"/>
                <a:gd name="T6" fmla="*/ 2147483647 w 215"/>
                <a:gd name="T7" fmla="*/ 0 h 43"/>
                <a:gd name="T8" fmla="*/ 2147483647 w 215"/>
                <a:gd name="T9" fmla="*/ 2147483647 h 43"/>
                <a:gd name="T10" fmla="*/ 2147483647 w 215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5" h="43">
                  <a:moveTo>
                    <a:pt x="107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214" y="0"/>
                  </a:lnTo>
                  <a:lnTo>
                    <a:pt x="214" y="42"/>
                  </a:lnTo>
                  <a:lnTo>
                    <a:pt x="107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Freeform 171"/>
            <p:cNvSpPr>
              <a:spLocks noChangeArrowheads="1"/>
            </p:cNvSpPr>
            <p:nvPr/>
          </p:nvSpPr>
          <p:spPr bwMode="auto">
            <a:xfrm>
              <a:off x="2487887" y="5631838"/>
              <a:ext cx="77513" cy="16487"/>
            </a:xfrm>
            <a:custGeom>
              <a:avLst/>
              <a:gdLst>
                <a:gd name="T0" fmla="*/ 2147483647 w 215"/>
                <a:gd name="T1" fmla="*/ 2147483647 h 43"/>
                <a:gd name="T2" fmla="*/ 0 w 215"/>
                <a:gd name="T3" fmla="*/ 2147483647 h 43"/>
                <a:gd name="T4" fmla="*/ 0 w 215"/>
                <a:gd name="T5" fmla="*/ 0 h 43"/>
                <a:gd name="T6" fmla="*/ 2147483647 w 215"/>
                <a:gd name="T7" fmla="*/ 0 h 43"/>
                <a:gd name="T8" fmla="*/ 2147483647 w 215"/>
                <a:gd name="T9" fmla="*/ 2147483647 h 43"/>
                <a:gd name="T10" fmla="*/ 2147483647 w 215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5" h="43">
                  <a:moveTo>
                    <a:pt x="107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214" y="0"/>
                  </a:lnTo>
                  <a:lnTo>
                    <a:pt x="214" y="42"/>
                  </a:lnTo>
                  <a:lnTo>
                    <a:pt x="107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Freeform 172"/>
            <p:cNvSpPr>
              <a:spLocks noChangeArrowheads="1"/>
            </p:cNvSpPr>
            <p:nvPr/>
          </p:nvSpPr>
          <p:spPr bwMode="auto">
            <a:xfrm>
              <a:off x="2437059" y="5631838"/>
              <a:ext cx="11436" cy="16487"/>
            </a:xfrm>
            <a:custGeom>
              <a:avLst/>
              <a:gdLst>
                <a:gd name="T0" fmla="*/ 2147483647 w 29"/>
                <a:gd name="T1" fmla="*/ 2147483647 h 46"/>
                <a:gd name="T2" fmla="*/ 0 w 29"/>
                <a:gd name="T3" fmla="*/ 0 h 46"/>
                <a:gd name="T4" fmla="*/ 2147483647 w 29"/>
                <a:gd name="T5" fmla="*/ 0 h 46"/>
                <a:gd name="T6" fmla="*/ 2147483647 w 29"/>
                <a:gd name="T7" fmla="*/ 2147483647 h 4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9" h="46">
                  <a:moveTo>
                    <a:pt x="14" y="45"/>
                  </a:moveTo>
                  <a:lnTo>
                    <a:pt x="0" y="0"/>
                  </a:lnTo>
                  <a:lnTo>
                    <a:pt x="28" y="0"/>
                  </a:lnTo>
                  <a:lnTo>
                    <a:pt x="14" y="45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" name="Freeform 173"/>
            <p:cNvSpPr>
              <a:spLocks noChangeArrowheads="1"/>
            </p:cNvSpPr>
            <p:nvPr/>
          </p:nvSpPr>
          <p:spPr bwMode="auto">
            <a:xfrm>
              <a:off x="2425623" y="5600131"/>
              <a:ext cx="31768" cy="16488"/>
            </a:xfrm>
            <a:custGeom>
              <a:avLst/>
              <a:gdLst>
                <a:gd name="T0" fmla="*/ 2147483647 w 88"/>
                <a:gd name="T1" fmla="*/ 2147483647 h 43"/>
                <a:gd name="T2" fmla="*/ 2147483647 w 88"/>
                <a:gd name="T3" fmla="*/ 2147483647 h 43"/>
                <a:gd name="T4" fmla="*/ 0 w 88"/>
                <a:gd name="T5" fmla="*/ 0 h 43"/>
                <a:gd name="T6" fmla="*/ 2147483647 w 88"/>
                <a:gd name="T7" fmla="*/ 0 h 43"/>
                <a:gd name="T8" fmla="*/ 2147483647 w 88"/>
                <a:gd name="T9" fmla="*/ 2147483647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8" h="43">
                  <a:moveTo>
                    <a:pt x="73" y="42"/>
                  </a:moveTo>
                  <a:lnTo>
                    <a:pt x="17" y="42"/>
                  </a:lnTo>
                  <a:cubicBezTo>
                    <a:pt x="11" y="28"/>
                    <a:pt x="8" y="20"/>
                    <a:pt x="0" y="0"/>
                  </a:cubicBezTo>
                  <a:lnTo>
                    <a:pt x="87" y="0"/>
                  </a:lnTo>
                  <a:lnTo>
                    <a:pt x="73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Freeform 174"/>
            <p:cNvSpPr>
              <a:spLocks noChangeArrowheads="1"/>
            </p:cNvSpPr>
            <p:nvPr/>
          </p:nvSpPr>
          <p:spPr bwMode="auto">
            <a:xfrm>
              <a:off x="2416728" y="5570961"/>
              <a:ext cx="52098" cy="15219"/>
            </a:xfrm>
            <a:custGeom>
              <a:avLst/>
              <a:gdLst>
                <a:gd name="T0" fmla="*/ 2147483647 w 145"/>
                <a:gd name="T1" fmla="*/ 2147483647 h 44"/>
                <a:gd name="T2" fmla="*/ 2147483647 w 145"/>
                <a:gd name="T3" fmla="*/ 2147483647 h 44"/>
                <a:gd name="T4" fmla="*/ 0 w 145"/>
                <a:gd name="T5" fmla="*/ 0 h 44"/>
                <a:gd name="T6" fmla="*/ 2147483647 w 145"/>
                <a:gd name="T7" fmla="*/ 0 h 44"/>
                <a:gd name="T8" fmla="*/ 2147483647 w 145"/>
                <a:gd name="T9" fmla="*/ 2147483647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5" h="44">
                  <a:moveTo>
                    <a:pt x="129" y="43"/>
                  </a:moveTo>
                  <a:lnTo>
                    <a:pt x="14" y="43"/>
                  </a:lnTo>
                  <a:cubicBezTo>
                    <a:pt x="5" y="20"/>
                    <a:pt x="5" y="20"/>
                    <a:pt x="0" y="0"/>
                  </a:cubicBezTo>
                  <a:lnTo>
                    <a:pt x="144" y="0"/>
                  </a:lnTo>
                  <a:lnTo>
                    <a:pt x="129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Freeform 175"/>
            <p:cNvSpPr>
              <a:spLocks noChangeArrowheads="1"/>
            </p:cNvSpPr>
            <p:nvPr/>
          </p:nvSpPr>
          <p:spPr bwMode="auto">
            <a:xfrm>
              <a:off x="2146068" y="5539254"/>
              <a:ext cx="146131" cy="15219"/>
            </a:xfrm>
            <a:custGeom>
              <a:avLst/>
              <a:gdLst>
                <a:gd name="T0" fmla="*/ 0 w 407"/>
                <a:gd name="T1" fmla="*/ 0 h 43"/>
                <a:gd name="T2" fmla="*/ 2147483647 w 407"/>
                <a:gd name="T3" fmla="*/ 0 h 43"/>
                <a:gd name="T4" fmla="*/ 2147483647 w 407"/>
                <a:gd name="T5" fmla="*/ 2147483647 h 43"/>
                <a:gd name="T6" fmla="*/ 0 w 407"/>
                <a:gd name="T7" fmla="*/ 2147483647 h 43"/>
                <a:gd name="T8" fmla="*/ 0 w 407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7" h="43">
                  <a:moveTo>
                    <a:pt x="0" y="0"/>
                  </a:moveTo>
                  <a:lnTo>
                    <a:pt x="372" y="0"/>
                  </a:lnTo>
                  <a:cubicBezTo>
                    <a:pt x="386" y="11"/>
                    <a:pt x="398" y="25"/>
                    <a:pt x="406" y="42"/>
                  </a:cubicBezTo>
                  <a:lnTo>
                    <a:pt x="0" y="42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Freeform 176"/>
            <p:cNvSpPr>
              <a:spLocks noChangeArrowheads="1"/>
            </p:cNvSpPr>
            <p:nvPr/>
          </p:nvSpPr>
          <p:spPr bwMode="auto">
            <a:xfrm>
              <a:off x="2240100" y="5570961"/>
              <a:ext cx="62265" cy="15219"/>
            </a:xfrm>
            <a:custGeom>
              <a:avLst/>
              <a:gdLst>
                <a:gd name="T0" fmla="*/ 2147483647 w 174"/>
                <a:gd name="T1" fmla="*/ 2147483647 h 44"/>
                <a:gd name="T2" fmla="*/ 0 w 174"/>
                <a:gd name="T3" fmla="*/ 2147483647 h 44"/>
                <a:gd name="T4" fmla="*/ 0 w 174"/>
                <a:gd name="T5" fmla="*/ 0 h 44"/>
                <a:gd name="T6" fmla="*/ 2147483647 w 174"/>
                <a:gd name="T7" fmla="*/ 0 h 44"/>
                <a:gd name="T8" fmla="*/ 2147483647 w 174"/>
                <a:gd name="T9" fmla="*/ 2147483647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4" h="44">
                  <a:moveTo>
                    <a:pt x="173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67" y="0"/>
                  </a:lnTo>
                  <a:cubicBezTo>
                    <a:pt x="170" y="14"/>
                    <a:pt x="173" y="29"/>
                    <a:pt x="173" y="43"/>
                  </a:cubicBez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Freeform 177"/>
            <p:cNvSpPr>
              <a:spLocks noChangeArrowheads="1"/>
            </p:cNvSpPr>
            <p:nvPr/>
          </p:nvSpPr>
          <p:spPr bwMode="auto">
            <a:xfrm>
              <a:off x="2115571" y="5600131"/>
              <a:ext cx="184252" cy="16488"/>
            </a:xfrm>
            <a:custGeom>
              <a:avLst/>
              <a:gdLst>
                <a:gd name="T0" fmla="*/ 0 w 512"/>
                <a:gd name="T1" fmla="*/ 2147483647 h 43"/>
                <a:gd name="T2" fmla="*/ 0 w 512"/>
                <a:gd name="T3" fmla="*/ 0 h 43"/>
                <a:gd name="T4" fmla="*/ 2147483647 w 512"/>
                <a:gd name="T5" fmla="*/ 0 h 43"/>
                <a:gd name="T6" fmla="*/ 2147483647 w 512"/>
                <a:gd name="T7" fmla="*/ 2147483647 h 43"/>
                <a:gd name="T8" fmla="*/ 0 w 512"/>
                <a:gd name="T9" fmla="*/ 2147483647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2" h="43">
                  <a:moveTo>
                    <a:pt x="0" y="42"/>
                  </a:moveTo>
                  <a:lnTo>
                    <a:pt x="0" y="0"/>
                  </a:lnTo>
                  <a:lnTo>
                    <a:pt x="511" y="0"/>
                  </a:lnTo>
                  <a:cubicBezTo>
                    <a:pt x="508" y="14"/>
                    <a:pt x="502" y="28"/>
                    <a:pt x="494" y="42"/>
                  </a:cubicBezTo>
                  <a:lnTo>
                    <a:pt x="0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Freeform 178"/>
            <p:cNvSpPr>
              <a:spLocks noChangeArrowheads="1"/>
            </p:cNvSpPr>
            <p:nvPr/>
          </p:nvSpPr>
          <p:spPr bwMode="auto">
            <a:xfrm>
              <a:off x="2115571" y="5631838"/>
              <a:ext cx="165191" cy="16487"/>
            </a:xfrm>
            <a:custGeom>
              <a:avLst/>
              <a:gdLst>
                <a:gd name="T0" fmla="*/ 0 w 458"/>
                <a:gd name="T1" fmla="*/ 2147483647 h 44"/>
                <a:gd name="T2" fmla="*/ 0 w 458"/>
                <a:gd name="T3" fmla="*/ 0 h 44"/>
                <a:gd name="T4" fmla="*/ 2147483647 w 458"/>
                <a:gd name="T5" fmla="*/ 0 h 44"/>
                <a:gd name="T6" fmla="*/ 2147483647 w 458"/>
                <a:gd name="T7" fmla="*/ 2147483647 h 44"/>
                <a:gd name="T8" fmla="*/ 0 w 458"/>
                <a:gd name="T9" fmla="*/ 2147483647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8" h="44">
                  <a:moveTo>
                    <a:pt x="0" y="43"/>
                  </a:moveTo>
                  <a:lnTo>
                    <a:pt x="0" y="0"/>
                  </a:lnTo>
                  <a:lnTo>
                    <a:pt x="457" y="0"/>
                  </a:lnTo>
                  <a:cubicBezTo>
                    <a:pt x="429" y="26"/>
                    <a:pt x="387" y="43"/>
                    <a:pt x="344" y="43"/>
                  </a:cubicBezTo>
                  <a:lnTo>
                    <a:pt x="0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Freeform 179"/>
            <p:cNvSpPr>
              <a:spLocks noChangeArrowheads="1"/>
            </p:cNvSpPr>
            <p:nvPr/>
          </p:nvSpPr>
          <p:spPr bwMode="auto">
            <a:xfrm>
              <a:off x="2146068" y="5508815"/>
              <a:ext cx="147402" cy="15219"/>
            </a:xfrm>
            <a:custGeom>
              <a:avLst/>
              <a:gdLst>
                <a:gd name="T0" fmla="*/ 0 w 410"/>
                <a:gd name="T1" fmla="*/ 2147483647 h 44"/>
                <a:gd name="T2" fmla="*/ 0 w 410"/>
                <a:gd name="T3" fmla="*/ 0 h 44"/>
                <a:gd name="T4" fmla="*/ 2147483647 w 410"/>
                <a:gd name="T5" fmla="*/ 0 h 44"/>
                <a:gd name="T6" fmla="*/ 2147483647 w 410"/>
                <a:gd name="T7" fmla="*/ 2147483647 h 44"/>
                <a:gd name="T8" fmla="*/ 0 w 410"/>
                <a:gd name="T9" fmla="*/ 2147483647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0" h="44">
                  <a:moveTo>
                    <a:pt x="0" y="43"/>
                  </a:moveTo>
                  <a:lnTo>
                    <a:pt x="0" y="0"/>
                  </a:lnTo>
                  <a:lnTo>
                    <a:pt x="409" y="0"/>
                  </a:lnTo>
                  <a:cubicBezTo>
                    <a:pt x="398" y="14"/>
                    <a:pt x="386" y="31"/>
                    <a:pt x="372" y="43"/>
                  </a:cubicBezTo>
                  <a:lnTo>
                    <a:pt x="0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" name="Freeform 180"/>
            <p:cNvSpPr>
              <a:spLocks noChangeArrowheads="1"/>
            </p:cNvSpPr>
            <p:nvPr/>
          </p:nvSpPr>
          <p:spPr bwMode="auto">
            <a:xfrm>
              <a:off x="2240100" y="5477109"/>
              <a:ext cx="62265" cy="15219"/>
            </a:xfrm>
            <a:custGeom>
              <a:avLst/>
              <a:gdLst>
                <a:gd name="T0" fmla="*/ 2147483647 w 174"/>
                <a:gd name="T1" fmla="*/ 2147483647 h 43"/>
                <a:gd name="T2" fmla="*/ 0 w 174"/>
                <a:gd name="T3" fmla="*/ 2147483647 h 43"/>
                <a:gd name="T4" fmla="*/ 0 w 174"/>
                <a:gd name="T5" fmla="*/ 0 h 43"/>
                <a:gd name="T6" fmla="*/ 2147483647 w 174"/>
                <a:gd name="T7" fmla="*/ 0 h 43"/>
                <a:gd name="T8" fmla="*/ 2147483647 w 174"/>
                <a:gd name="T9" fmla="*/ 2147483647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4" h="43">
                  <a:moveTo>
                    <a:pt x="167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173" y="0"/>
                  </a:lnTo>
                  <a:cubicBezTo>
                    <a:pt x="173" y="14"/>
                    <a:pt x="170" y="28"/>
                    <a:pt x="167" y="42"/>
                  </a:cubicBez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Freeform 181"/>
            <p:cNvSpPr>
              <a:spLocks noChangeArrowheads="1"/>
            </p:cNvSpPr>
            <p:nvPr/>
          </p:nvSpPr>
          <p:spPr bwMode="auto">
            <a:xfrm>
              <a:off x="2115571" y="5414963"/>
              <a:ext cx="165191" cy="16488"/>
            </a:xfrm>
            <a:custGeom>
              <a:avLst/>
              <a:gdLst>
                <a:gd name="T0" fmla="*/ 0 w 458"/>
                <a:gd name="T1" fmla="*/ 0 h 43"/>
                <a:gd name="T2" fmla="*/ 2147483647 w 458"/>
                <a:gd name="T3" fmla="*/ 0 h 43"/>
                <a:gd name="T4" fmla="*/ 2147483647 w 458"/>
                <a:gd name="T5" fmla="*/ 2147483647 h 43"/>
                <a:gd name="T6" fmla="*/ 0 w 458"/>
                <a:gd name="T7" fmla="*/ 2147483647 h 43"/>
                <a:gd name="T8" fmla="*/ 0 w 458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8" h="43">
                  <a:moveTo>
                    <a:pt x="0" y="0"/>
                  </a:moveTo>
                  <a:lnTo>
                    <a:pt x="344" y="0"/>
                  </a:lnTo>
                  <a:cubicBezTo>
                    <a:pt x="387" y="0"/>
                    <a:pt x="426" y="14"/>
                    <a:pt x="457" y="42"/>
                  </a:cubicBezTo>
                  <a:lnTo>
                    <a:pt x="0" y="42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" name="Freeform 182"/>
            <p:cNvSpPr>
              <a:spLocks noChangeArrowheads="1"/>
            </p:cNvSpPr>
            <p:nvPr/>
          </p:nvSpPr>
          <p:spPr bwMode="auto">
            <a:xfrm>
              <a:off x="2115571" y="5445402"/>
              <a:ext cx="184252" cy="15219"/>
            </a:xfrm>
            <a:custGeom>
              <a:avLst/>
              <a:gdLst>
                <a:gd name="T0" fmla="*/ 0 w 512"/>
                <a:gd name="T1" fmla="*/ 2147483647 h 44"/>
                <a:gd name="T2" fmla="*/ 0 w 512"/>
                <a:gd name="T3" fmla="*/ 0 h 44"/>
                <a:gd name="T4" fmla="*/ 2147483647 w 512"/>
                <a:gd name="T5" fmla="*/ 0 h 44"/>
                <a:gd name="T6" fmla="*/ 2147483647 w 512"/>
                <a:gd name="T7" fmla="*/ 2147483647 h 44"/>
                <a:gd name="T8" fmla="*/ 0 w 512"/>
                <a:gd name="T9" fmla="*/ 2147483647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2" h="44">
                  <a:moveTo>
                    <a:pt x="0" y="43"/>
                  </a:moveTo>
                  <a:lnTo>
                    <a:pt x="0" y="0"/>
                  </a:lnTo>
                  <a:lnTo>
                    <a:pt x="494" y="0"/>
                  </a:lnTo>
                  <a:cubicBezTo>
                    <a:pt x="500" y="12"/>
                    <a:pt x="508" y="28"/>
                    <a:pt x="511" y="43"/>
                  </a:cubicBezTo>
                  <a:lnTo>
                    <a:pt x="0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4724" y="1480686"/>
            <a:ext cx="7038519" cy="926422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4720" y="2424307"/>
            <a:ext cx="6400800" cy="648134"/>
          </a:xfrm>
        </p:spPr>
        <p:txBody>
          <a:bodyPr tIns="0"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0382" y="-6162"/>
            <a:ext cx="1413618" cy="124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305148"/>
      </p:ext>
    </p:extLst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6194133"/>
      </p:ext>
    </p:extLst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178B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06" name="Group 146"/>
          <p:cNvGrpSpPr>
            <a:grpSpLocks/>
          </p:cNvGrpSpPr>
          <p:nvPr userDrawn="1"/>
        </p:nvGrpSpPr>
        <p:grpSpPr bwMode="auto">
          <a:xfrm>
            <a:off x="865188" y="4467226"/>
            <a:ext cx="715962" cy="292100"/>
            <a:chOff x="1992313" y="5414963"/>
            <a:chExt cx="573087" cy="233362"/>
          </a:xfrm>
        </p:grpSpPr>
        <p:sp>
          <p:nvSpPr>
            <p:cNvPr id="107" name="Freeform 143"/>
            <p:cNvSpPr>
              <a:spLocks noChangeArrowheads="1"/>
            </p:cNvSpPr>
            <p:nvPr/>
          </p:nvSpPr>
          <p:spPr bwMode="auto">
            <a:xfrm>
              <a:off x="2349380" y="5477109"/>
              <a:ext cx="82596" cy="15219"/>
            </a:xfrm>
            <a:custGeom>
              <a:avLst/>
              <a:gdLst>
                <a:gd name="T0" fmla="*/ 0 w 230"/>
                <a:gd name="T1" fmla="*/ 0 h 43"/>
                <a:gd name="T2" fmla="*/ 2147483647 w 230"/>
                <a:gd name="T3" fmla="*/ 0 h 43"/>
                <a:gd name="T4" fmla="*/ 2147483647 w 230"/>
                <a:gd name="T5" fmla="*/ 2147483647 h 43"/>
                <a:gd name="T6" fmla="*/ 0 w 230"/>
                <a:gd name="T7" fmla="*/ 2147483647 h 43"/>
                <a:gd name="T8" fmla="*/ 0 w 230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0" h="43">
                  <a:moveTo>
                    <a:pt x="0" y="0"/>
                  </a:moveTo>
                  <a:lnTo>
                    <a:pt x="215" y="0"/>
                  </a:lnTo>
                  <a:cubicBezTo>
                    <a:pt x="220" y="19"/>
                    <a:pt x="223" y="28"/>
                    <a:pt x="229" y="42"/>
                  </a:cubicBezTo>
                  <a:lnTo>
                    <a:pt x="0" y="42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Freeform 144"/>
            <p:cNvSpPr>
              <a:spLocks noChangeArrowheads="1"/>
            </p:cNvSpPr>
            <p:nvPr/>
          </p:nvSpPr>
          <p:spPr bwMode="auto">
            <a:xfrm>
              <a:off x="2451037" y="5477109"/>
              <a:ext cx="83866" cy="15219"/>
            </a:xfrm>
            <a:custGeom>
              <a:avLst/>
              <a:gdLst>
                <a:gd name="T0" fmla="*/ 2147483647 w 233"/>
                <a:gd name="T1" fmla="*/ 2147483647 h 43"/>
                <a:gd name="T2" fmla="*/ 0 w 233"/>
                <a:gd name="T3" fmla="*/ 2147483647 h 43"/>
                <a:gd name="T4" fmla="*/ 2147483647 w 233"/>
                <a:gd name="T5" fmla="*/ 0 h 43"/>
                <a:gd name="T6" fmla="*/ 2147483647 w 233"/>
                <a:gd name="T7" fmla="*/ 0 h 43"/>
                <a:gd name="T8" fmla="*/ 2147483647 w 233"/>
                <a:gd name="T9" fmla="*/ 2147483647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3" h="43">
                  <a:moveTo>
                    <a:pt x="232" y="42"/>
                  </a:moveTo>
                  <a:lnTo>
                    <a:pt x="0" y="42"/>
                  </a:lnTo>
                  <a:lnTo>
                    <a:pt x="17" y="0"/>
                  </a:lnTo>
                  <a:lnTo>
                    <a:pt x="232" y="0"/>
                  </a:lnTo>
                  <a:lnTo>
                    <a:pt x="232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Freeform 145"/>
            <p:cNvSpPr>
              <a:spLocks noChangeArrowheads="1"/>
            </p:cNvSpPr>
            <p:nvPr/>
          </p:nvSpPr>
          <p:spPr bwMode="auto">
            <a:xfrm>
              <a:off x="2393855" y="5507547"/>
              <a:ext cx="48287" cy="15219"/>
            </a:xfrm>
            <a:custGeom>
              <a:avLst/>
              <a:gdLst>
                <a:gd name="T0" fmla="*/ 0 w 131"/>
                <a:gd name="T1" fmla="*/ 0 h 44"/>
                <a:gd name="T2" fmla="*/ 2147483647 w 131"/>
                <a:gd name="T3" fmla="*/ 0 h 44"/>
                <a:gd name="T4" fmla="*/ 2147483647 w 131"/>
                <a:gd name="T5" fmla="*/ 2147483647 h 44"/>
                <a:gd name="T6" fmla="*/ 2147483647 w 131"/>
                <a:gd name="T7" fmla="*/ 2147483647 h 44"/>
                <a:gd name="T8" fmla="*/ 0 w 131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1" h="44">
                  <a:moveTo>
                    <a:pt x="0" y="0"/>
                  </a:moveTo>
                  <a:lnTo>
                    <a:pt x="116" y="0"/>
                  </a:lnTo>
                  <a:cubicBezTo>
                    <a:pt x="119" y="8"/>
                    <a:pt x="129" y="40"/>
                    <a:pt x="130" y="43"/>
                  </a:cubicBezTo>
                  <a:lnTo>
                    <a:pt x="14" y="43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Freeform 146"/>
            <p:cNvSpPr>
              <a:spLocks noChangeArrowheads="1"/>
            </p:cNvSpPr>
            <p:nvPr/>
          </p:nvSpPr>
          <p:spPr bwMode="auto">
            <a:xfrm>
              <a:off x="2442142" y="5507547"/>
              <a:ext cx="47016" cy="16487"/>
            </a:xfrm>
            <a:custGeom>
              <a:avLst/>
              <a:gdLst>
                <a:gd name="T0" fmla="*/ 2147483647 w 131"/>
                <a:gd name="T1" fmla="*/ 2147483647 h 47"/>
                <a:gd name="T2" fmla="*/ 0 w 131"/>
                <a:gd name="T3" fmla="*/ 2147483647 h 47"/>
                <a:gd name="T4" fmla="*/ 2147483647 w 131"/>
                <a:gd name="T5" fmla="*/ 0 h 47"/>
                <a:gd name="T6" fmla="*/ 2147483647 w 131"/>
                <a:gd name="T7" fmla="*/ 0 h 47"/>
                <a:gd name="T8" fmla="*/ 2147483647 w 131"/>
                <a:gd name="T9" fmla="*/ 2147483647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1" h="47">
                  <a:moveTo>
                    <a:pt x="116" y="46"/>
                  </a:moveTo>
                  <a:lnTo>
                    <a:pt x="0" y="46"/>
                  </a:lnTo>
                  <a:lnTo>
                    <a:pt x="14" y="0"/>
                  </a:lnTo>
                  <a:lnTo>
                    <a:pt x="130" y="0"/>
                  </a:lnTo>
                  <a:lnTo>
                    <a:pt x="116" y="46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Freeform 147"/>
            <p:cNvSpPr>
              <a:spLocks noChangeArrowheads="1"/>
            </p:cNvSpPr>
            <p:nvPr/>
          </p:nvSpPr>
          <p:spPr bwMode="auto">
            <a:xfrm>
              <a:off x="2406562" y="5539254"/>
              <a:ext cx="73701" cy="15219"/>
            </a:xfrm>
            <a:custGeom>
              <a:avLst/>
              <a:gdLst>
                <a:gd name="T0" fmla="*/ 2147483647 w 202"/>
                <a:gd name="T1" fmla="*/ 2147483647 h 43"/>
                <a:gd name="T2" fmla="*/ 2147483647 w 202"/>
                <a:gd name="T3" fmla="*/ 2147483647 h 43"/>
                <a:gd name="T4" fmla="*/ 0 w 202"/>
                <a:gd name="T5" fmla="*/ 0 h 43"/>
                <a:gd name="T6" fmla="*/ 2147483647 w 202"/>
                <a:gd name="T7" fmla="*/ 0 h 43"/>
                <a:gd name="T8" fmla="*/ 2147483647 w 202"/>
                <a:gd name="T9" fmla="*/ 2147483647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2" h="43">
                  <a:moveTo>
                    <a:pt x="187" y="42"/>
                  </a:moveTo>
                  <a:lnTo>
                    <a:pt x="14" y="42"/>
                  </a:lnTo>
                  <a:cubicBezTo>
                    <a:pt x="6" y="22"/>
                    <a:pt x="3" y="14"/>
                    <a:pt x="0" y="0"/>
                  </a:cubicBezTo>
                  <a:lnTo>
                    <a:pt x="201" y="0"/>
                  </a:lnTo>
                  <a:lnTo>
                    <a:pt x="187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Freeform 148"/>
            <p:cNvSpPr>
              <a:spLocks noChangeArrowheads="1"/>
            </p:cNvSpPr>
            <p:nvPr/>
          </p:nvSpPr>
          <p:spPr bwMode="auto">
            <a:xfrm>
              <a:off x="2349380" y="5568424"/>
              <a:ext cx="48287" cy="16487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Freeform 149"/>
            <p:cNvSpPr>
              <a:spLocks noChangeArrowheads="1"/>
            </p:cNvSpPr>
            <p:nvPr/>
          </p:nvSpPr>
          <p:spPr bwMode="auto">
            <a:xfrm>
              <a:off x="2487887" y="5568424"/>
              <a:ext cx="47016" cy="16487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Freeform 150"/>
            <p:cNvSpPr>
              <a:spLocks noChangeArrowheads="1"/>
            </p:cNvSpPr>
            <p:nvPr/>
          </p:nvSpPr>
          <p:spPr bwMode="auto">
            <a:xfrm>
              <a:off x="2349380" y="5539254"/>
              <a:ext cx="48287" cy="15219"/>
            </a:xfrm>
            <a:custGeom>
              <a:avLst/>
              <a:gdLst>
                <a:gd name="T0" fmla="*/ 2147483647 w 131"/>
                <a:gd name="T1" fmla="*/ 2147483647 h 43"/>
                <a:gd name="T2" fmla="*/ 0 w 131"/>
                <a:gd name="T3" fmla="*/ 2147483647 h 43"/>
                <a:gd name="T4" fmla="*/ 0 w 131"/>
                <a:gd name="T5" fmla="*/ 0 h 43"/>
                <a:gd name="T6" fmla="*/ 2147483647 w 131"/>
                <a:gd name="T7" fmla="*/ 0 h 43"/>
                <a:gd name="T8" fmla="*/ 2147483647 w 131"/>
                <a:gd name="T9" fmla="*/ 2147483647 h 43"/>
                <a:gd name="T10" fmla="*/ 2147483647 w 131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3">
                  <a:moveTo>
                    <a:pt x="65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2"/>
                  </a:lnTo>
                  <a:lnTo>
                    <a:pt x="65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Freeform 151"/>
            <p:cNvSpPr>
              <a:spLocks noChangeArrowheads="1"/>
            </p:cNvSpPr>
            <p:nvPr/>
          </p:nvSpPr>
          <p:spPr bwMode="auto">
            <a:xfrm>
              <a:off x="2487887" y="5539254"/>
              <a:ext cx="47016" cy="15219"/>
            </a:xfrm>
            <a:custGeom>
              <a:avLst/>
              <a:gdLst>
                <a:gd name="T0" fmla="*/ 2147483647 w 131"/>
                <a:gd name="T1" fmla="*/ 2147483647 h 43"/>
                <a:gd name="T2" fmla="*/ 0 w 131"/>
                <a:gd name="T3" fmla="*/ 2147483647 h 43"/>
                <a:gd name="T4" fmla="*/ 0 w 131"/>
                <a:gd name="T5" fmla="*/ 0 h 43"/>
                <a:gd name="T6" fmla="*/ 2147483647 w 131"/>
                <a:gd name="T7" fmla="*/ 0 h 43"/>
                <a:gd name="T8" fmla="*/ 2147483647 w 131"/>
                <a:gd name="T9" fmla="*/ 2147483647 h 43"/>
                <a:gd name="T10" fmla="*/ 2147483647 w 131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3">
                  <a:moveTo>
                    <a:pt x="65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2"/>
                  </a:lnTo>
                  <a:lnTo>
                    <a:pt x="65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Freeform 152"/>
            <p:cNvSpPr>
              <a:spLocks noChangeArrowheads="1"/>
            </p:cNvSpPr>
            <p:nvPr/>
          </p:nvSpPr>
          <p:spPr bwMode="auto">
            <a:xfrm>
              <a:off x="2349380" y="5507547"/>
              <a:ext cx="48287" cy="15219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Freeform 153"/>
            <p:cNvSpPr>
              <a:spLocks noChangeArrowheads="1"/>
            </p:cNvSpPr>
            <p:nvPr/>
          </p:nvSpPr>
          <p:spPr bwMode="auto">
            <a:xfrm>
              <a:off x="2487887" y="5507547"/>
              <a:ext cx="47016" cy="15219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8" name="Freeform 154"/>
            <p:cNvSpPr>
              <a:spLocks noChangeArrowheads="1"/>
            </p:cNvSpPr>
            <p:nvPr/>
          </p:nvSpPr>
          <p:spPr bwMode="auto">
            <a:xfrm>
              <a:off x="2317613" y="5600131"/>
              <a:ext cx="77513" cy="16488"/>
            </a:xfrm>
            <a:custGeom>
              <a:avLst/>
              <a:gdLst>
                <a:gd name="T0" fmla="*/ 2147483647 w 215"/>
                <a:gd name="T1" fmla="*/ 2147483647 h 43"/>
                <a:gd name="T2" fmla="*/ 0 w 215"/>
                <a:gd name="T3" fmla="*/ 2147483647 h 43"/>
                <a:gd name="T4" fmla="*/ 0 w 215"/>
                <a:gd name="T5" fmla="*/ 0 h 43"/>
                <a:gd name="T6" fmla="*/ 2147483647 w 215"/>
                <a:gd name="T7" fmla="*/ 0 h 43"/>
                <a:gd name="T8" fmla="*/ 2147483647 w 215"/>
                <a:gd name="T9" fmla="*/ 2147483647 h 43"/>
                <a:gd name="T10" fmla="*/ 2147483647 w 215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5" h="43">
                  <a:moveTo>
                    <a:pt x="107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214" y="0"/>
                  </a:lnTo>
                  <a:lnTo>
                    <a:pt x="214" y="42"/>
                  </a:lnTo>
                  <a:lnTo>
                    <a:pt x="107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" name="Freeform 155"/>
            <p:cNvSpPr>
              <a:spLocks noChangeArrowheads="1"/>
            </p:cNvSpPr>
            <p:nvPr/>
          </p:nvSpPr>
          <p:spPr bwMode="auto">
            <a:xfrm>
              <a:off x="2317613" y="5631838"/>
              <a:ext cx="77513" cy="16487"/>
            </a:xfrm>
            <a:custGeom>
              <a:avLst/>
              <a:gdLst>
                <a:gd name="T0" fmla="*/ 2147483647 w 215"/>
                <a:gd name="T1" fmla="*/ 2147483647 h 43"/>
                <a:gd name="T2" fmla="*/ 0 w 215"/>
                <a:gd name="T3" fmla="*/ 2147483647 h 43"/>
                <a:gd name="T4" fmla="*/ 0 w 215"/>
                <a:gd name="T5" fmla="*/ 0 h 43"/>
                <a:gd name="T6" fmla="*/ 2147483647 w 215"/>
                <a:gd name="T7" fmla="*/ 0 h 43"/>
                <a:gd name="T8" fmla="*/ 2147483647 w 215"/>
                <a:gd name="T9" fmla="*/ 2147483647 h 43"/>
                <a:gd name="T10" fmla="*/ 2147483647 w 215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5" h="43">
                  <a:moveTo>
                    <a:pt x="107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214" y="0"/>
                  </a:lnTo>
                  <a:lnTo>
                    <a:pt x="214" y="42"/>
                  </a:lnTo>
                  <a:lnTo>
                    <a:pt x="107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Freeform 156"/>
            <p:cNvSpPr>
              <a:spLocks noChangeArrowheads="1"/>
            </p:cNvSpPr>
            <p:nvPr/>
          </p:nvSpPr>
          <p:spPr bwMode="auto">
            <a:xfrm>
              <a:off x="2146068" y="5568424"/>
              <a:ext cx="48287" cy="16487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Freeform 157"/>
            <p:cNvSpPr>
              <a:spLocks noChangeArrowheads="1"/>
            </p:cNvSpPr>
            <p:nvPr/>
          </p:nvSpPr>
          <p:spPr bwMode="auto">
            <a:xfrm>
              <a:off x="2146068" y="5477109"/>
              <a:ext cx="48287" cy="15219"/>
            </a:xfrm>
            <a:custGeom>
              <a:avLst/>
              <a:gdLst>
                <a:gd name="T0" fmla="*/ 2147483647 w 131"/>
                <a:gd name="T1" fmla="*/ 2147483647 h 43"/>
                <a:gd name="T2" fmla="*/ 0 w 131"/>
                <a:gd name="T3" fmla="*/ 2147483647 h 43"/>
                <a:gd name="T4" fmla="*/ 0 w 131"/>
                <a:gd name="T5" fmla="*/ 0 h 43"/>
                <a:gd name="T6" fmla="*/ 2147483647 w 131"/>
                <a:gd name="T7" fmla="*/ 0 h 43"/>
                <a:gd name="T8" fmla="*/ 2147483647 w 131"/>
                <a:gd name="T9" fmla="*/ 2147483647 h 43"/>
                <a:gd name="T10" fmla="*/ 2147483647 w 131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3">
                  <a:moveTo>
                    <a:pt x="65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2"/>
                  </a:lnTo>
                  <a:lnTo>
                    <a:pt x="65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Freeform 158"/>
            <p:cNvSpPr>
              <a:spLocks noChangeArrowheads="1"/>
            </p:cNvSpPr>
            <p:nvPr/>
          </p:nvSpPr>
          <p:spPr bwMode="auto">
            <a:xfrm>
              <a:off x="2022810" y="5568424"/>
              <a:ext cx="47016" cy="16487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Freeform 159"/>
            <p:cNvSpPr>
              <a:spLocks noChangeArrowheads="1"/>
            </p:cNvSpPr>
            <p:nvPr/>
          </p:nvSpPr>
          <p:spPr bwMode="auto">
            <a:xfrm>
              <a:off x="2022810" y="5539254"/>
              <a:ext cx="47016" cy="15219"/>
            </a:xfrm>
            <a:custGeom>
              <a:avLst/>
              <a:gdLst>
                <a:gd name="T0" fmla="*/ 2147483647 w 131"/>
                <a:gd name="T1" fmla="*/ 2147483647 h 43"/>
                <a:gd name="T2" fmla="*/ 0 w 131"/>
                <a:gd name="T3" fmla="*/ 2147483647 h 43"/>
                <a:gd name="T4" fmla="*/ 0 w 131"/>
                <a:gd name="T5" fmla="*/ 0 h 43"/>
                <a:gd name="T6" fmla="*/ 2147483647 w 131"/>
                <a:gd name="T7" fmla="*/ 0 h 43"/>
                <a:gd name="T8" fmla="*/ 2147483647 w 131"/>
                <a:gd name="T9" fmla="*/ 2147483647 h 43"/>
                <a:gd name="T10" fmla="*/ 2147483647 w 131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3">
                  <a:moveTo>
                    <a:pt x="65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2"/>
                  </a:lnTo>
                  <a:lnTo>
                    <a:pt x="65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Freeform 160"/>
            <p:cNvSpPr>
              <a:spLocks noChangeArrowheads="1"/>
            </p:cNvSpPr>
            <p:nvPr/>
          </p:nvSpPr>
          <p:spPr bwMode="auto">
            <a:xfrm>
              <a:off x="2022810" y="5507547"/>
              <a:ext cx="47016" cy="15219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Freeform 161"/>
            <p:cNvSpPr>
              <a:spLocks noChangeArrowheads="1"/>
            </p:cNvSpPr>
            <p:nvPr/>
          </p:nvSpPr>
          <p:spPr bwMode="auto">
            <a:xfrm>
              <a:off x="2022810" y="5477109"/>
              <a:ext cx="47016" cy="15219"/>
            </a:xfrm>
            <a:custGeom>
              <a:avLst/>
              <a:gdLst>
                <a:gd name="T0" fmla="*/ 2147483647 w 131"/>
                <a:gd name="T1" fmla="*/ 2147483647 h 43"/>
                <a:gd name="T2" fmla="*/ 0 w 131"/>
                <a:gd name="T3" fmla="*/ 2147483647 h 43"/>
                <a:gd name="T4" fmla="*/ 0 w 131"/>
                <a:gd name="T5" fmla="*/ 0 h 43"/>
                <a:gd name="T6" fmla="*/ 2147483647 w 131"/>
                <a:gd name="T7" fmla="*/ 0 h 43"/>
                <a:gd name="T8" fmla="*/ 2147483647 w 131"/>
                <a:gd name="T9" fmla="*/ 2147483647 h 43"/>
                <a:gd name="T10" fmla="*/ 2147483647 w 131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3">
                  <a:moveTo>
                    <a:pt x="65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2"/>
                  </a:lnTo>
                  <a:lnTo>
                    <a:pt x="65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" name="Freeform 162"/>
            <p:cNvSpPr>
              <a:spLocks noChangeArrowheads="1"/>
            </p:cNvSpPr>
            <p:nvPr/>
          </p:nvSpPr>
          <p:spPr bwMode="auto">
            <a:xfrm>
              <a:off x="1992313" y="5600131"/>
              <a:ext cx="109281" cy="16488"/>
            </a:xfrm>
            <a:custGeom>
              <a:avLst/>
              <a:gdLst>
                <a:gd name="T0" fmla="*/ 2147483647 w 303"/>
                <a:gd name="T1" fmla="*/ 2147483647 h 43"/>
                <a:gd name="T2" fmla="*/ 0 w 303"/>
                <a:gd name="T3" fmla="*/ 2147483647 h 43"/>
                <a:gd name="T4" fmla="*/ 0 w 303"/>
                <a:gd name="T5" fmla="*/ 0 h 43"/>
                <a:gd name="T6" fmla="*/ 2147483647 w 303"/>
                <a:gd name="T7" fmla="*/ 0 h 43"/>
                <a:gd name="T8" fmla="*/ 2147483647 w 303"/>
                <a:gd name="T9" fmla="*/ 2147483647 h 43"/>
                <a:gd name="T10" fmla="*/ 2147483647 w 303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3" h="43">
                  <a:moveTo>
                    <a:pt x="151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302" y="42"/>
                  </a:lnTo>
                  <a:lnTo>
                    <a:pt x="151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Freeform 163"/>
            <p:cNvSpPr>
              <a:spLocks noChangeArrowheads="1"/>
            </p:cNvSpPr>
            <p:nvPr/>
          </p:nvSpPr>
          <p:spPr bwMode="auto">
            <a:xfrm>
              <a:off x="1992313" y="5631838"/>
              <a:ext cx="109281" cy="16487"/>
            </a:xfrm>
            <a:custGeom>
              <a:avLst/>
              <a:gdLst>
                <a:gd name="T0" fmla="*/ 2147483647 w 303"/>
                <a:gd name="T1" fmla="*/ 2147483647 h 43"/>
                <a:gd name="T2" fmla="*/ 0 w 303"/>
                <a:gd name="T3" fmla="*/ 2147483647 h 43"/>
                <a:gd name="T4" fmla="*/ 0 w 303"/>
                <a:gd name="T5" fmla="*/ 0 h 43"/>
                <a:gd name="T6" fmla="*/ 2147483647 w 303"/>
                <a:gd name="T7" fmla="*/ 0 h 43"/>
                <a:gd name="T8" fmla="*/ 2147483647 w 303"/>
                <a:gd name="T9" fmla="*/ 2147483647 h 43"/>
                <a:gd name="T10" fmla="*/ 2147483647 w 303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3" h="43">
                  <a:moveTo>
                    <a:pt x="151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302" y="42"/>
                  </a:lnTo>
                  <a:lnTo>
                    <a:pt x="151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Freeform 164"/>
            <p:cNvSpPr>
              <a:spLocks noChangeArrowheads="1"/>
            </p:cNvSpPr>
            <p:nvPr/>
          </p:nvSpPr>
          <p:spPr bwMode="auto">
            <a:xfrm>
              <a:off x="1992313" y="5414963"/>
              <a:ext cx="109281" cy="16488"/>
            </a:xfrm>
            <a:custGeom>
              <a:avLst/>
              <a:gdLst>
                <a:gd name="T0" fmla="*/ 2147483647 w 303"/>
                <a:gd name="T1" fmla="*/ 2147483647 h 43"/>
                <a:gd name="T2" fmla="*/ 0 w 303"/>
                <a:gd name="T3" fmla="*/ 2147483647 h 43"/>
                <a:gd name="T4" fmla="*/ 0 w 303"/>
                <a:gd name="T5" fmla="*/ 0 h 43"/>
                <a:gd name="T6" fmla="*/ 2147483647 w 303"/>
                <a:gd name="T7" fmla="*/ 0 h 43"/>
                <a:gd name="T8" fmla="*/ 2147483647 w 303"/>
                <a:gd name="T9" fmla="*/ 2147483647 h 43"/>
                <a:gd name="T10" fmla="*/ 2147483647 w 303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3" h="43">
                  <a:moveTo>
                    <a:pt x="151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302" y="42"/>
                  </a:lnTo>
                  <a:lnTo>
                    <a:pt x="151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Freeform 165"/>
            <p:cNvSpPr>
              <a:spLocks noChangeArrowheads="1"/>
            </p:cNvSpPr>
            <p:nvPr/>
          </p:nvSpPr>
          <p:spPr bwMode="auto">
            <a:xfrm>
              <a:off x="1992313" y="5445402"/>
              <a:ext cx="109281" cy="15219"/>
            </a:xfrm>
            <a:custGeom>
              <a:avLst/>
              <a:gdLst>
                <a:gd name="T0" fmla="*/ 2147483647 w 303"/>
                <a:gd name="T1" fmla="*/ 2147483647 h 44"/>
                <a:gd name="T2" fmla="*/ 0 w 303"/>
                <a:gd name="T3" fmla="*/ 2147483647 h 44"/>
                <a:gd name="T4" fmla="*/ 0 w 303"/>
                <a:gd name="T5" fmla="*/ 0 h 44"/>
                <a:gd name="T6" fmla="*/ 2147483647 w 303"/>
                <a:gd name="T7" fmla="*/ 0 h 44"/>
                <a:gd name="T8" fmla="*/ 2147483647 w 303"/>
                <a:gd name="T9" fmla="*/ 2147483647 h 44"/>
                <a:gd name="T10" fmla="*/ 2147483647 w 303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3" h="44">
                  <a:moveTo>
                    <a:pt x="151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302" y="43"/>
                  </a:lnTo>
                  <a:lnTo>
                    <a:pt x="151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Freeform 166"/>
            <p:cNvSpPr>
              <a:spLocks noChangeArrowheads="1"/>
            </p:cNvSpPr>
            <p:nvPr/>
          </p:nvSpPr>
          <p:spPr bwMode="auto">
            <a:xfrm>
              <a:off x="2317613" y="5414963"/>
              <a:ext cx="94032" cy="16488"/>
            </a:xfrm>
            <a:custGeom>
              <a:avLst/>
              <a:gdLst>
                <a:gd name="T0" fmla="*/ 0 w 260"/>
                <a:gd name="T1" fmla="*/ 0 h 43"/>
                <a:gd name="T2" fmla="*/ 2147483647 w 260"/>
                <a:gd name="T3" fmla="*/ 0 h 43"/>
                <a:gd name="T4" fmla="*/ 2147483647 w 260"/>
                <a:gd name="T5" fmla="*/ 2147483647 h 43"/>
                <a:gd name="T6" fmla="*/ 0 w 260"/>
                <a:gd name="T7" fmla="*/ 2147483647 h 43"/>
                <a:gd name="T8" fmla="*/ 0 w 260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0" h="43">
                  <a:moveTo>
                    <a:pt x="0" y="0"/>
                  </a:moveTo>
                  <a:lnTo>
                    <a:pt x="245" y="0"/>
                  </a:lnTo>
                  <a:cubicBezTo>
                    <a:pt x="251" y="14"/>
                    <a:pt x="254" y="22"/>
                    <a:pt x="259" y="42"/>
                  </a:cubicBezTo>
                  <a:lnTo>
                    <a:pt x="0" y="42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Freeform 167"/>
            <p:cNvSpPr>
              <a:spLocks noChangeArrowheads="1"/>
            </p:cNvSpPr>
            <p:nvPr/>
          </p:nvSpPr>
          <p:spPr bwMode="auto">
            <a:xfrm>
              <a:off x="2317613" y="5445402"/>
              <a:ext cx="105468" cy="15219"/>
            </a:xfrm>
            <a:custGeom>
              <a:avLst/>
              <a:gdLst>
                <a:gd name="T0" fmla="*/ 0 w 289"/>
                <a:gd name="T1" fmla="*/ 0 h 44"/>
                <a:gd name="T2" fmla="*/ 2147483647 w 289"/>
                <a:gd name="T3" fmla="*/ 0 h 44"/>
                <a:gd name="T4" fmla="*/ 2147483647 w 289"/>
                <a:gd name="T5" fmla="*/ 2147483647 h 44"/>
                <a:gd name="T6" fmla="*/ 0 w 289"/>
                <a:gd name="T7" fmla="*/ 2147483647 h 44"/>
                <a:gd name="T8" fmla="*/ 0 w 289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9" h="44">
                  <a:moveTo>
                    <a:pt x="0" y="0"/>
                  </a:moveTo>
                  <a:lnTo>
                    <a:pt x="274" y="0"/>
                  </a:lnTo>
                  <a:lnTo>
                    <a:pt x="288" y="43"/>
                  </a:lnTo>
                  <a:lnTo>
                    <a:pt x="0" y="43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Freeform 168"/>
            <p:cNvSpPr>
              <a:spLocks noChangeArrowheads="1"/>
            </p:cNvSpPr>
            <p:nvPr/>
          </p:nvSpPr>
          <p:spPr bwMode="auto">
            <a:xfrm>
              <a:off x="2473909" y="5414963"/>
              <a:ext cx="91491" cy="16488"/>
            </a:xfrm>
            <a:custGeom>
              <a:avLst/>
              <a:gdLst>
                <a:gd name="T0" fmla="*/ 2147483647 w 257"/>
                <a:gd name="T1" fmla="*/ 0 h 43"/>
                <a:gd name="T2" fmla="*/ 2147483647 w 257"/>
                <a:gd name="T3" fmla="*/ 2147483647 h 43"/>
                <a:gd name="T4" fmla="*/ 0 w 257"/>
                <a:gd name="T5" fmla="*/ 2147483647 h 43"/>
                <a:gd name="T6" fmla="*/ 2147483647 w 257"/>
                <a:gd name="T7" fmla="*/ 0 h 43"/>
                <a:gd name="T8" fmla="*/ 2147483647 w 257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7" h="43">
                  <a:moveTo>
                    <a:pt x="256" y="0"/>
                  </a:moveTo>
                  <a:lnTo>
                    <a:pt x="256" y="42"/>
                  </a:lnTo>
                  <a:lnTo>
                    <a:pt x="0" y="42"/>
                  </a:lnTo>
                  <a:lnTo>
                    <a:pt x="14" y="0"/>
                  </a:lnTo>
                  <a:lnTo>
                    <a:pt x="256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" name="Freeform 169"/>
            <p:cNvSpPr>
              <a:spLocks noChangeArrowheads="1"/>
            </p:cNvSpPr>
            <p:nvPr/>
          </p:nvSpPr>
          <p:spPr bwMode="auto">
            <a:xfrm>
              <a:off x="2462473" y="5445402"/>
              <a:ext cx="102927" cy="15219"/>
            </a:xfrm>
            <a:custGeom>
              <a:avLst/>
              <a:gdLst>
                <a:gd name="T0" fmla="*/ 2147483647 w 286"/>
                <a:gd name="T1" fmla="*/ 2147483647 h 44"/>
                <a:gd name="T2" fmla="*/ 0 w 286"/>
                <a:gd name="T3" fmla="*/ 2147483647 h 44"/>
                <a:gd name="T4" fmla="*/ 2147483647 w 286"/>
                <a:gd name="T5" fmla="*/ 0 h 44"/>
                <a:gd name="T6" fmla="*/ 2147483647 w 286"/>
                <a:gd name="T7" fmla="*/ 0 h 44"/>
                <a:gd name="T8" fmla="*/ 2147483647 w 286"/>
                <a:gd name="T9" fmla="*/ 2147483647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6" h="44">
                  <a:moveTo>
                    <a:pt x="285" y="43"/>
                  </a:moveTo>
                  <a:lnTo>
                    <a:pt x="0" y="43"/>
                  </a:lnTo>
                  <a:lnTo>
                    <a:pt x="15" y="0"/>
                  </a:lnTo>
                  <a:lnTo>
                    <a:pt x="285" y="0"/>
                  </a:lnTo>
                  <a:lnTo>
                    <a:pt x="28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Freeform 170"/>
            <p:cNvSpPr>
              <a:spLocks noChangeArrowheads="1"/>
            </p:cNvSpPr>
            <p:nvPr/>
          </p:nvSpPr>
          <p:spPr bwMode="auto">
            <a:xfrm>
              <a:off x="2487887" y="5600131"/>
              <a:ext cx="77513" cy="16488"/>
            </a:xfrm>
            <a:custGeom>
              <a:avLst/>
              <a:gdLst>
                <a:gd name="T0" fmla="*/ 2147483647 w 215"/>
                <a:gd name="T1" fmla="*/ 2147483647 h 43"/>
                <a:gd name="T2" fmla="*/ 0 w 215"/>
                <a:gd name="T3" fmla="*/ 2147483647 h 43"/>
                <a:gd name="T4" fmla="*/ 0 w 215"/>
                <a:gd name="T5" fmla="*/ 0 h 43"/>
                <a:gd name="T6" fmla="*/ 2147483647 w 215"/>
                <a:gd name="T7" fmla="*/ 0 h 43"/>
                <a:gd name="T8" fmla="*/ 2147483647 w 215"/>
                <a:gd name="T9" fmla="*/ 2147483647 h 43"/>
                <a:gd name="T10" fmla="*/ 2147483647 w 215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5" h="43">
                  <a:moveTo>
                    <a:pt x="107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214" y="0"/>
                  </a:lnTo>
                  <a:lnTo>
                    <a:pt x="214" y="42"/>
                  </a:lnTo>
                  <a:lnTo>
                    <a:pt x="107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Freeform 171"/>
            <p:cNvSpPr>
              <a:spLocks noChangeArrowheads="1"/>
            </p:cNvSpPr>
            <p:nvPr/>
          </p:nvSpPr>
          <p:spPr bwMode="auto">
            <a:xfrm>
              <a:off x="2487887" y="5631838"/>
              <a:ext cx="77513" cy="16487"/>
            </a:xfrm>
            <a:custGeom>
              <a:avLst/>
              <a:gdLst>
                <a:gd name="T0" fmla="*/ 2147483647 w 215"/>
                <a:gd name="T1" fmla="*/ 2147483647 h 43"/>
                <a:gd name="T2" fmla="*/ 0 w 215"/>
                <a:gd name="T3" fmla="*/ 2147483647 h 43"/>
                <a:gd name="T4" fmla="*/ 0 w 215"/>
                <a:gd name="T5" fmla="*/ 0 h 43"/>
                <a:gd name="T6" fmla="*/ 2147483647 w 215"/>
                <a:gd name="T7" fmla="*/ 0 h 43"/>
                <a:gd name="T8" fmla="*/ 2147483647 w 215"/>
                <a:gd name="T9" fmla="*/ 2147483647 h 43"/>
                <a:gd name="T10" fmla="*/ 2147483647 w 215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5" h="43">
                  <a:moveTo>
                    <a:pt x="107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214" y="0"/>
                  </a:lnTo>
                  <a:lnTo>
                    <a:pt x="214" y="42"/>
                  </a:lnTo>
                  <a:lnTo>
                    <a:pt x="107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Freeform 172"/>
            <p:cNvSpPr>
              <a:spLocks noChangeArrowheads="1"/>
            </p:cNvSpPr>
            <p:nvPr/>
          </p:nvSpPr>
          <p:spPr bwMode="auto">
            <a:xfrm>
              <a:off x="2437059" y="5631838"/>
              <a:ext cx="11436" cy="16487"/>
            </a:xfrm>
            <a:custGeom>
              <a:avLst/>
              <a:gdLst>
                <a:gd name="T0" fmla="*/ 2147483647 w 29"/>
                <a:gd name="T1" fmla="*/ 2147483647 h 46"/>
                <a:gd name="T2" fmla="*/ 0 w 29"/>
                <a:gd name="T3" fmla="*/ 0 h 46"/>
                <a:gd name="T4" fmla="*/ 2147483647 w 29"/>
                <a:gd name="T5" fmla="*/ 0 h 46"/>
                <a:gd name="T6" fmla="*/ 2147483647 w 29"/>
                <a:gd name="T7" fmla="*/ 2147483647 h 4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9" h="46">
                  <a:moveTo>
                    <a:pt x="14" y="45"/>
                  </a:moveTo>
                  <a:lnTo>
                    <a:pt x="0" y="0"/>
                  </a:lnTo>
                  <a:lnTo>
                    <a:pt x="28" y="0"/>
                  </a:lnTo>
                  <a:lnTo>
                    <a:pt x="14" y="45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" name="Freeform 173"/>
            <p:cNvSpPr>
              <a:spLocks noChangeArrowheads="1"/>
            </p:cNvSpPr>
            <p:nvPr/>
          </p:nvSpPr>
          <p:spPr bwMode="auto">
            <a:xfrm>
              <a:off x="2425623" y="5600131"/>
              <a:ext cx="31768" cy="16488"/>
            </a:xfrm>
            <a:custGeom>
              <a:avLst/>
              <a:gdLst>
                <a:gd name="T0" fmla="*/ 2147483647 w 88"/>
                <a:gd name="T1" fmla="*/ 2147483647 h 43"/>
                <a:gd name="T2" fmla="*/ 2147483647 w 88"/>
                <a:gd name="T3" fmla="*/ 2147483647 h 43"/>
                <a:gd name="T4" fmla="*/ 0 w 88"/>
                <a:gd name="T5" fmla="*/ 0 h 43"/>
                <a:gd name="T6" fmla="*/ 2147483647 w 88"/>
                <a:gd name="T7" fmla="*/ 0 h 43"/>
                <a:gd name="T8" fmla="*/ 2147483647 w 88"/>
                <a:gd name="T9" fmla="*/ 2147483647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8" h="43">
                  <a:moveTo>
                    <a:pt x="73" y="42"/>
                  </a:moveTo>
                  <a:lnTo>
                    <a:pt x="17" y="42"/>
                  </a:lnTo>
                  <a:cubicBezTo>
                    <a:pt x="11" y="28"/>
                    <a:pt x="8" y="20"/>
                    <a:pt x="0" y="0"/>
                  </a:cubicBezTo>
                  <a:lnTo>
                    <a:pt x="87" y="0"/>
                  </a:lnTo>
                  <a:lnTo>
                    <a:pt x="73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Freeform 174"/>
            <p:cNvSpPr>
              <a:spLocks noChangeArrowheads="1"/>
            </p:cNvSpPr>
            <p:nvPr/>
          </p:nvSpPr>
          <p:spPr bwMode="auto">
            <a:xfrm>
              <a:off x="2416728" y="5570961"/>
              <a:ext cx="52098" cy="15219"/>
            </a:xfrm>
            <a:custGeom>
              <a:avLst/>
              <a:gdLst>
                <a:gd name="T0" fmla="*/ 2147483647 w 145"/>
                <a:gd name="T1" fmla="*/ 2147483647 h 44"/>
                <a:gd name="T2" fmla="*/ 2147483647 w 145"/>
                <a:gd name="T3" fmla="*/ 2147483647 h 44"/>
                <a:gd name="T4" fmla="*/ 0 w 145"/>
                <a:gd name="T5" fmla="*/ 0 h 44"/>
                <a:gd name="T6" fmla="*/ 2147483647 w 145"/>
                <a:gd name="T7" fmla="*/ 0 h 44"/>
                <a:gd name="T8" fmla="*/ 2147483647 w 145"/>
                <a:gd name="T9" fmla="*/ 2147483647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5" h="44">
                  <a:moveTo>
                    <a:pt x="129" y="43"/>
                  </a:moveTo>
                  <a:lnTo>
                    <a:pt x="14" y="43"/>
                  </a:lnTo>
                  <a:cubicBezTo>
                    <a:pt x="5" y="20"/>
                    <a:pt x="5" y="20"/>
                    <a:pt x="0" y="0"/>
                  </a:cubicBezTo>
                  <a:lnTo>
                    <a:pt x="144" y="0"/>
                  </a:lnTo>
                  <a:lnTo>
                    <a:pt x="129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Freeform 175"/>
            <p:cNvSpPr>
              <a:spLocks noChangeArrowheads="1"/>
            </p:cNvSpPr>
            <p:nvPr/>
          </p:nvSpPr>
          <p:spPr bwMode="auto">
            <a:xfrm>
              <a:off x="2146068" y="5539254"/>
              <a:ext cx="146131" cy="15219"/>
            </a:xfrm>
            <a:custGeom>
              <a:avLst/>
              <a:gdLst>
                <a:gd name="T0" fmla="*/ 0 w 407"/>
                <a:gd name="T1" fmla="*/ 0 h 43"/>
                <a:gd name="T2" fmla="*/ 2147483647 w 407"/>
                <a:gd name="T3" fmla="*/ 0 h 43"/>
                <a:gd name="T4" fmla="*/ 2147483647 w 407"/>
                <a:gd name="T5" fmla="*/ 2147483647 h 43"/>
                <a:gd name="T6" fmla="*/ 0 w 407"/>
                <a:gd name="T7" fmla="*/ 2147483647 h 43"/>
                <a:gd name="T8" fmla="*/ 0 w 407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7" h="43">
                  <a:moveTo>
                    <a:pt x="0" y="0"/>
                  </a:moveTo>
                  <a:lnTo>
                    <a:pt x="372" y="0"/>
                  </a:lnTo>
                  <a:cubicBezTo>
                    <a:pt x="386" y="11"/>
                    <a:pt x="398" y="25"/>
                    <a:pt x="406" y="42"/>
                  </a:cubicBezTo>
                  <a:lnTo>
                    <a:pt x="0" y="42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Freeform 176"/>
            <p:cNvSpPr>
              <a:spLocks noChangeArrowheads="1"/>
            </p:cNvSpPr>
            <p:nvPr/>
          </p:nvSpPr>
          <p:spPr bwMode="auto">
            <a:xfrm>
              <a:off x="2240100" y="5570961"/>
              <a:ext cx="62265" cy="15219"/>
            </a:xfrm>
            <a:custGeom>
              <a:avLst/>
              <a:gdLst>
                <a:gd name="T0" fmla="*/ 2147483647 w 174"/>
                <a:gd name="T1" fmla="*/ 2147483647 h 44"/>
                <a:gd name="T2" fmla="*/ 0 w 174"/>
                <a:gd name="T3" fmla="*/ 2147483647 h 44"/>
                <a:gd name="T4" fmla="*/ 0 w 174"/>
                <a:gd name="T5" fmla="*/ 0 h 44"/>
                <a:gd name="T6" fmla="*/ 2147483647 w 174"/>
                <a:gd name="T7" fmla="*/ 0 h 44"/>
                <a:gd name="T8" fmla="*/ 2147483647 w 174"/>
                <a:gd name="T9" fmla="*/ 2147483647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4" h="44">
                  <a:moveTo>
                    <a:pt x="173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67" y="0"/>
                  </a:lnTo>
                  <a:cubicBezTo>
                    <a:pt x="170" y="14"/>
                    <a:pt x="173" y="29"/>
                    <a:pt x="173" y="43"/>
                  </a:cubicBez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Freeform 177"/>
            <p:cNvSpPr>
              <a:spLocks noChangeArrowheads="1"/>
            </p:cNvSpPr>
            <p:nvPr/>
          </p:nvSpPr>
          <p:spPr bwMode="auto">
            <a:xfrm>
              <a:off x="2115571" y="5600131"/>
              <a:ext cx="184252" cy="16488"/>
            </a:xfrm>
            <a:custGeom>
              <a:avLst/>
              <a:gdLst>
                <a:gd name="T0" fmla="*/ 0 w 512"/>
                <a:gd name="T1" fmla="*/ 2147483647 h 43"/>
                <a:gd name="T2" fmla="*/ 0 w 512"/>
                <a:gd name="T3" fmla="*/ 0 h 43"/>
                <a:gd name="T4" fmla="*/ 2147483647 w 512"/>
                <a:gd name="T5" fmla="*/ 0 h 43"/>
                <a:gd name="T6" fmla="*/ 2147483647 w 512"/>
                <a:gd name="T7" fmla="*/ 2147483647 h 43"/>
                <a:gd name="T8" fmla="*/ 0 w 512"/>
                <a:gd name="T9" fmla="*/ 2147483647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2" h="43">
                  <a:moveTo>
                    <a:pt x="0" y="42"/>
                  </a:moveTo>
                  <a:lnTo>
                    <a:pt x="0" y="0"/>
                  </a:lnTo>
                  <a:lnTo>
                    <a:pt x="511" y="0"/>
                  </a:lnTo>
                  <a:cubicBezTo>
                    <a:pt x="508" y="14"/>
                    <a:pt x="502" y="28"/>
                    <a:pt x="494" y="42"/>
                  </a:cubicBezTo>
                  <a:lnTo>
                    <a:pt x="0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Freeform 178"/>
            <p:cNvSpPr>
              <a:spLocks noChangeArrowheads="1"/>
            </p:cNvSpPr>
            <p:nvPr/>
          </p:nvSpPr>
          <p:spPr bwMode="auto">
            <a:xfrm>
              <a:off x="2115571" y="5631838"/>
              <a:ext cx="165191" cy="16487"/>
            </a:xfrm>
            <a:custGeom>
              <a:avLst/>
              <a:gdLst>
                <a:gd name="T0" fmla="*/ 0 w 458"/>
                <a:gd name="T1" fmla="*/ 2147483647 h 44"/>
                <a:gd name="T2" fmla="*/ 0 w 458"/>
                <a:gd name="T3" fmla="*/ 0 h 44"/>
                <a:gd name="T4" fmla="*/ 2147483647 w 458"/>
                <a:gd name="T5" fmla="*/ 0 h 44"/>
                <a:gd name="T6" fmla="*/ 2147483647 w 458"/>
                <a:gd name="T7" fmla="*/ 2147483647 h 44"/>
                <a:gd name="T8" fmla="*/ 0 w 458"/>
                <a:gd name="T9" fmla="*/ 2147483647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8" h="44">
                  <a:moveTo>
                    <a:pt x="0" y="43"/>
                  </a:moveTo>
                  <a:lnTo>
                    <a:pt x="0" y="0"/>
                  </a:lnTo>
                  <a:lnTo>
                    <a:pt x="457" y="0"/>
                  </a:lnTo>
                  <a:cubicBezTo>
                    <a:pt x="429" y="26"/>
                    <a:pt x="387" y="43"/>
                    <a:pt x="344" y="43"/>
                  </a:cubicBezTo>
                  <a:lnTo>
                    <a:pt x="0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Freeform 179"/>
            <p:cNvSpPr>
              <a:spLocks noChangeArrowheads="1"/>
            </p:cNvSpPr>
            <p:nvPr/>
          </p:nvSpPr>
          <p:spPr bwMode="auto">
            <a:xfrm>
              <a:off x="2146068" y="5508815"/>
              <a:ext cx="147402" cy="15219"/>
            </a:xfrm>
            <a:custGeom>
              <a:avLst/>
              <a:gdLst>
                <a:gd name="T0" fmla="*/ 0 w 410"/>
                <a:gd name="T1" fmla="*/ 2147483647 h 44"/>
                <a:gd name="T2" fmla="*/ 0 w 410"/>
                <a:gd name="T3" fmla="*/ 0 h 44"/>
                <a:gd name="T4" fmla="*/ 2147483647 w 410"/>
                <a:gd name="T5" fmla="*/ 0 h 44"/>
                <a:gd name="T6" fmla="*/ 2147483647 w 410"/>
                <a:gd name="T7" fmla="*/ 2147483647 h 44"/>
                <a:gd name="T8" fmla="*/ 0 w 410"/>
                <a:gd name="T9" fmla="*/ 2147483647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0" h="44">
                  <a:moveTo>
                    <a:pt x="0" y="43"/>
                  </a:moveTo>
                  <a:lnTo>
                    <a:pt x="0" y="0"/>
                  </a:lnTo>
                  <a:lnTo>
                    <a:pt x="409" y="0"/>
                  </a:lnTo>
                  <a:cubicBezTo>
                    <a:pt x="398" y="14"/>
                    <a:pt x="386" y="31"/>
                    <a:pt x="372" y="43"/>
                  </a:cubicBezTo>
                  <a:lnTo>
                    <a:pt x="0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" name="Freeform 180"/>
            <p:cNvSpPr>
              <a:spLocks noChangeArrowheads="1"/>
            </p:cNvSpPr>
            <p:nvPr/>
          </p:nvSpPr>
          <p:spPr bwMode="auto">
            <a:xfrm>
              <a:off x="2240100" y="5477109"/>
              <a:ext cx="62265" cy="15219"/>
            </a:xfrm>
            <a:custGeom>
              <a:avLst/>
              <a:gdLst>
                <a:gd name="T0" fmla="*/ 2147483647 w 174"/>
                <a:gd name="T1" fmla="*/ 2147483647 h 43"/>
                <a:gd name="T2" fmla="*/ 0 w 174"/>
                <a:gd name="T3" fmla="*/ 2147483647 h 43"/>
                <a:gd name="T4" fmla="*/ 0 w 174"/>
                <a:gd name="T5" fmla="*/ 0 h 43"/>
                <a:gd name="T6" fmla="*/ 2147483647 w 174"/>
                <a:gd name="T7" fmla="*/ 0 h 43"/>
                <a:gd name="T8" fmla="*/ 2147483647 w 174"/>
                <a:gd name="T9" fmla="*/ 2147483647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4" h="43">
                  <a:moveTo>
                    <a:pt x="167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173" y="0"/>
                  </a:lnTo>
                  <a:cubicBezTo>
                    <a:pt x="173" y="14"/>
                    <a:pt x="170" y="28"/>
                    <a:pt x="167" y="42"/>
                  </a:cubicBez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Freeform 181"/>
            <p:cNvSpPr>
              <a:spLocks noChangeArrowheads="1"/>
            </p:cNvSpPr>
            <p:nvPr/>
          </p:nvSpPr>
          <p:spPr bwMode="auto">
            <a:xfrm>
              <a:off x="2115571" y="5414963"/>
              <a:ext cx="165191" cy="16488"/>
            </a:xfrm>
            <a:custGeom>
              <a:avLst/>
              <a:gdLst>
                <a:gd name="T0" fmla="*/ 0 w 458"/>
                <a:gd name="T1" fmla="*/ 0 h 43"/>
                <a:gd name="T2" fmla="*/ 2147483647 w 458"/>
                <a:gd name="T3" fmla="*/ 0 h 43"/>
                <a:gd name="T4" fmla="*/ 2147483647 w 458"/>
                <a:gd name="T5" fmla="*/ 2147483647 h 43"/>
                <a:gd name="T6" fmla="*/ 0 w 458"/>
                <a:gd name="T7" fmla="*/ 2147483647 h 43"/>
                <a:gd name="T8" fmla="*/ 0 w 458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8" h="43">
                  <a:moveTo>
                    <a:pt x="0" y="0"/>
                  </a:moveTo>
                  <a:lnTo>
                    <a:pt x="344" y="0"/>
                  </a:lnTo>
                  <a:cubicBezTo>
                    <a:pt x="387" y="0"/>
                    <a:pt x="426" y="14"/>
                    <a:pt x="457" y="42"/>
                  </a:cubicBezTo>
                  <a:lnTo>
                    <a:pt x="0" y="42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" name="Freeform 182"/>
            <p:cNvSpPr>
              <a:spLocks noChangeArrowheads="1"/>
            </p:cNvSpPr>
            <p:nvPr/>
          </p:nvSpPr>
          <p:spPr bwMode="auto">
            <a:xfrm>
              <a:off x="2115571" y="5445402"/>
              <a:ext cx="184252" cy="15219"/>
            </a:xfrm>
            <a:custGeom>
              <a:avLst/>
              <a:gdLst>
                <a:gd name="T0" fmla="*/ 0 w 512"/>
                <a:gd name="T1" fmla="*/ 2147483647 h 44"/>
                <a:gd name="T2" fmla="*/ 0 w 512"/>
                <a:gd name="T3" fmla="*/ 0 h 44"/>
                <a:gd name="T4" fmla="*/ 2147483647 w 512"/>
                <a:gd name="T5" fmla="*/ 0 h 44"/>
                <a:gd name="T6" fmla="*/ 2147483647 w 512"/>
                <a:gd name="T7" fmla="*/ 2147483647 h 44"/>
                <a:gd name="T8" fmla="*/ 0 w 512"/>
                <a:gd name="T9" fmla="*/ 2147483647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2" h="44">
                  <a:moveTo>
                    <a:pt x="0" y="43"/>
                  </a:moveTo>
                  <a:lnTo>
                    <a:pt x="0" y="0"/>
                  </a:lnTo>
                  <a:lnTo>
                    <a:pt x="494" y="0"/>
                  </a:lnTo>
                  <a:cubicBezTo>
                    <a:pt x="500" y="12"/>
                    <a:pt x="508" y="28"/>
                    <a:pt x="511" y="43"/>
                  </a:cubicBezTo>
                  <a:lnTo>
                    <a:pt x="0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780" y="1415421"/>
            <a:ext cx="7772400" cy="841567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3800" b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9780" y="2251278"/>
            <a:ext cx="7772400" cy="618634"/>
          </a:xfrm>
        </p:spPr>
        <p:txBody>
          <a:bodyPr tIns="0"/>
          <a:lstStyle>
            <a:lvl1pPr marL="0" indent="0" algn="l">
              <a:buNone/>
              <a:defRPr sz="2000">
                <a:solidFill>
                  <a:srgbClr val="7CC7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0382" y="-6162"/>
            <a:ext cx="1413618" cy="124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754455"/>
      </p:ext>
    </p:extLst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937082"/>
      </p:ext>
    </p:extLst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2810356"/>
      </p:ext>
    </p:extLst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7084717"/>
      </p:ext>
    </p:extLst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3163300"/>
      </p:ext>
    </p:extLst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3" descr="individual assets-07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0557" y="312014"/>
            <a:ext cx="4572000" cy="4812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05" y="2040097"/>
            <a:ext cx="5503503" cy="880365"/>
          </a:xfrm>
        </p:spPr>
        <p:txBody>
          <a:bodyPr anchor="t">
            <a:normAutofit/>
          </a:bodyPr>
          <a:lstStyle>
            <a:lvl1pPr algn="l">
              <a:defRPr sz="3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9289439"/>
      </p:ext>
    </p:extLst>
  </p:cSld>
  <p:clrMapOvr>
    <a:masterClrMapping/>
  </p:clrMapOvr>
  <p:transition/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Only_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80305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rt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5943"/>
            <a:ext cx="2739230" cy="777136"/>
          </a:xfrm>
        </p:spPr>
        <p:txBody>
          <a:bodyPr>
            <a:spAutoFit/>
          </a:bodyPr>
          <a:lstStyle>
            <a:lvl1pPr>
              <a:lnSpc>
                <a:spcPts val="3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3332165" y="594198"/>
            <a:ext cx="5202237" cy="307777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2792613" y="4867675"/>
            <a:ext cx="30806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fld id="{655362CE-4ABE-4CB4-8947-B1242CDD9D94}" type="slidenum">
              <a:rPr lang="en-US" sz="600" baseline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600" baseline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2591203" y="4867675"/>
            <a:ext cx="196145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6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13173" y="48676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600" baseline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362994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524726"/>
      </p:ext>
    </p:extLst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Only_and_CloudEyeb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0086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26048" y="107563"/>
            <a:ext cx="7863840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369753" y="201613"/>
            <a:ext cx="506711" cy="129381"/>
            <a:chOff x="360699" y="268817"/>
            <a:chExt cx="506711" cy="172508"/>
          </a:xfrm>
          <a:solidFill>
            <a:schemeClr val="bg1"/>
          </a:solidFill>
        </p:grpSpPr>
        <p:sp>
          <p:nvSpPr>
            <p:cNvPr id="4" name="Rectangle 3"/>
            <p:cNvSpPr/>
            <p:nvPr userDrawn="1"/>
          </p:nvSpPr>
          <p:spPr>
            <a:xfrm>
              <a:off x="501650" y="268817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360699" y="382059"/>
              <a:ext cx="365760" cy="5926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" y="4525395"/>
            <a:ext cx="871804" cy="62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2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6400800" y="0"/>
            <a:ext cx="2743200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11101" y="2914650"/>
            <a:ext cx="5029200" cy="342900"/>
          </a:xfrm>
        </p:spPr>
        <p:txBody>
          <a:bodyPr lIns="0" tIns="0" rIns="0" bIns="0">
            <a:noAutofit/>
          </a:bodyPr>
          <a:lstStyle>
            <a:lvl1pPr algn="l">
              <a:defRPr sz="21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Enter Presentation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132" y="1075211"/>
            <a:ext cx="2917767" cy="185166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6582792" y="3703320"/>
            <a:ext cx="1737360" cy="2057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sz="1200" b="1" kern="0" spc="-23">
                <a:solidFill>
                  <a:srgbClr val="FFFFFF"/>
                </a:solidFill>
                <a:latin typeface="Arial"/>
                <a:cs typeface="Arial"/>
              </a:rPr>
              <a:t>Presented</a:t>
            </a:r>
            <a:r>
              <a:rPr lang="en-US" sz="1200" b="1" kern="0" spc="-23" baseline="0">
                <a:solidFill>
                  <a:srgbClr val="FFFFFF"/>
                </a:solidFill>
                <a:latin typeface="Arial"/>
                <a:cs typeface="Arial"/>
              </a:rPr>
              <a:t> by</a:t>
            </a:r>
            <a:r>
              <a:rPr lang="en-US" sz="1200" b="1" kern="0" spc="-23">
                <a:solidFill>
                  <a:srgbClr val="FFFFFF"/>
                </a:solidFill>
                <a:latin typeface="Arial"/>
                <a:cs typeface="Arial"/>
              </a:rPr>
              <a:t>:</a:t>
            </a:r>
          </a:p>
          <a:p>
            <a:endParaRPr lang="en-US" sz="1200" b="1" kern="0" spc="-23">
              <a:solidFill>
                <a:srgbClr val="FFFFFF"/>
              </a:solidFill>
              <a:latin typeface="Arial"/>
              <a:cs typeface="Arial"/>
            </a:endParaRPr>
          </a:p>
          <a:p>
            <a:endParaRPr lang="en-US" sz="1200" b="1" kern="0" spc="-23">
              <a:solidFill>
                <a:srgbClr val="FFFFFF"/>
              </a:solidFill>
              <a:latin typeface="Arial"/>
              <a:cs typeface="Arial"/>
            </a:endParaRPr>
          </a:p>
          <a:p>
            <a:pPr lvl="0"/>
            <a:r>
              <a:rPr lang="en-US" sz="1050" b="1">
                <a:solidFill>
                  <a:schemeClr val="bg1"/>
                </a:solidFill>
              </a:rPr>
              <a:t>Philippe Thomas</a:t>
            </a:r>
          </a:p>
          <a:p>
            <a:pPr lvl="0"/>
            <a:r>
              <a:rPr lang="en-US" sz="1050" b="1">
                <a:solidFill>
                  <a:schemeClr val="bg1"/>
                </a:solidFill>
              </a:rPr>
              <a:t>IT Architect</a:t>
            </a:r>
          </a:p>
          <a:p>
            <a:pPr lvl="0"/>
            <a:r>
              <a:rPr lang="en-US" sz="1050" b="1">
                <a:solidFill>
                  <a:schemeClr val="bg1"/>
                </a:solidFill>
              </a:rPr>
              <a:t>Cloud &amp; Analytics</a:t>
            </a:r>
          </a:p>
          <a:p>
            <a:pPr lvl="0"/>
            <a:endParaRPr lang="en-US" sz="1200"/>
          </a:p>
          <a:p>
            <a:endParaRPr lang="en-US" sz="1200" b="1" kern="0" spc="-23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791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457200" y="644926"/>
            <a:ext cx="8229600" cy="320279"/>
          </a:xfrm>
          <a:prstGeom prst="rect">
            <a:avLst/>
          </a:prstGeom>
        </p:spPr>
        <p:txBody>
          <a:bodyPr/>
          <a:lstStyle>
            <a:lvl1pPr>
              <a:defRPr sz="1800" b="1">
                <a:latin typeface="Arial"/>
                <a:cs typeface="Arial"/>
              </a:defRPr>
            </a:lvl1pPr>
          </a:lstStyle>
          <a:p>
            <a:pPr lvl="0"/>
            <a:r>
              <a:rPr dirty="0"/>
              <a:t>Title Text</a:t>
            </a:r>
          </a:p>
        </p:txBody>
      </p:sp>
      <p:sp>
        <p:nvSpPr>
          <p:cNvPr id="3" name="Shape 23"/>
          <p:cNvSpPr>
            <a:spLocks noGrp="1"/>
          </p:cNvSpPr>
          <p:nvPr>
            <p:ph type="sldNum" sz="quarter" idx="10"/>
          </p:nvPr>
        </p:nvSpPr>
        <p:spPr>
          <a:xfrm>
            <a:off x="6629400" y="4833938"/>
            <a:ext cx="2133600" cy="1793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2F7700-40EC-0945-AA3F-DC07CFDE0F20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7193833"/>
      </p:ext>
    </p:extLst>
  </p:cSld>
  <p:clrMapOvr>
    <a:masterClrMapping/>
  </p:clrMapOvr>
  <p:transition spd="med"/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opi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IBM_ADMIN\Desktop\sdsd.jpg">
            <a:extLst>
              <a:ext uri="{FF2B5EF4-FFF2-40B4-BE49-F238E27FC236}">
                <a16:creationId xmlns:a16="http://schemas.microsoft.com/office/drawing/2014/main" id="{0755750A-7A67-014A-8E38-C30C66DACB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20954"/>
            <a:ext cx="3545058" cy="4822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15">
            <a:extLst>
              <a:ext uri="{FF2B5EF4-FFF2-40B4-BE49-F238E27FC236}">
                <a16:creationId xmlns:a16="http://schemas.microsoft.com/office/drawing/2014/main" id="{078D889D-81E9-CD43-8B6E-E8E59ED08C30}"/>
              </a:ext>
            </a:extLst>
          </p:cNvPr>
          <p:cNvGrpSpPr>
            <a:grpSpLocks/>
          </p:cNvGrpSpPr>
          <p:nvPr/>
        </p:nvGrpSpPr>
        <p:grpSpPr bwMode="auto">
          <a:xfrm>
            <a:off x="415778" y="4789627"/>
            <a:ext cx="8653194" cy="329184"/>
            <a:chOff x="422275" y="5543550"/>
            <a:chExt cx="8788400" cy="381000"/>
          </a:xfrm>
        </p:grpSpPr>
        <p:sp>
          <p:nvSpPr>
            <p:cNvPr id="6" name="Rectangle 12">
              <a:extLst>
                <a:ext uri="{FF2B5EF4-FFF2-40B4-BE49-F238E27FC236}">
                  <a16:creationId xmlns:a16="http://schemas.microsoft.com/office/drawing/2014/main" id="{D062C9DA-7C9F-444A-972B-808426E4A3DB}"/>
                </a:ext>
              </a:extLst>
            </p:cNvPr>
            <p:cNvSpPr/>
            <p:nvPr userDrawn="1"/>
          </p:nvSpPr>
          <p:spPr bwMode="auto">
            <a:xfrm>
              <a:off x="3467100" y="5667375"/>
              <a:ext cx="5743575" cy="25717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>
              <a:lvl1pPr defTabSz="623888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defTabSz="623888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defTabSz="623888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defTabSz="623888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defTabSz="623888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3178175" indent="-892175" defTabSz="6238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3635375" indent="-892175" defTabSz="6238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4092575" indent="-892175" defTabSz="6238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4549775" indent="-892175" defTabSz="6238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Font typeface="Arial" panose="020B0604020202020204" pitchFamily="34" charset="0"/>
                <a:buNone/>
              </a:pPr>
              <a:endParaRPr lang="en-US" altLang="en-US" sz="1037"/>
            </a:p>
          </p:txBody>
        </p:sp>
        <p:grpSp>
          <p:nvGrpSpPr>
            <p:cNvPr id="8" name="Group 1">
              <a:extLst>
                <a:ext uri="{FF2B5EF4-FFF2-40B4-BE49-F238E27FC236}">
                  <a16:creationId xmlns:a16="http://schemas.microsoft.com/office/drawing/2014/main" id="{8D34F122-F034-E74D-92A9-8FBE6E2D7467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22275" y="5543550"/>
              <a:ext cx="8442325" cy="376238"/>
              <a:chOff x="257437" y="5543882"/>
              <a:chExt cx="8442613" cy="376005"/>
            </a:xfrm>
          </p:grpSpPr>
          <p:sp>
            <p:nvSpPr>
              <p:cNvPr id="9" name="Rectangle 4">
                <a:extLst>
                  <a:ext uri="{FF2B5EF4-FFF2-40B4-BE49-F238E27FC236}">
                    <a16:creationId xmlns:a16="http://schemas.microsoft.com/office/drawing/2014/main" id="{C0B86CBA-688F-EE43-BDA9-CCFB0459580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gray">
              <a:xfrm>
                <a:off x="257437" y="5543882"/>
                <a:ext cx="8442613" cy="37600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lIns="60306" tIns="30145" rIns="60306" bIns="30145"/>
              <a:lstStyle>
                <a:lvl1pPr defTabSz="614363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307975" defTabSz="614363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614363" defTabSz="614363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923925" defTabSz="614363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1228725" defTabSz="614363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1685925" indent="-892175" defTabSz="61436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143125" indent="-892175" defTabSz="61436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2600325" indent="-892175" defTabSz="61436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057525" indent="-892175" defTabSz="61436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/>
                <a:br>
                  <a:rPr lang="en-US" altLang="en-US" sz="864">
                    <a:solidFill>
                      <a:srgbClr val="ED1B2E"/>
                    </a:solidFill>
                  </a:rPr>
                </a:br>
                <a:r>
                  <a:rPr lang="en-US" altLang="en-US" sz="864">
                    <a:solidFill>
                      <a:srgbClr val="ED1B2E"/>
                    </a:solidFill>
                  </a:rPr>
                  <a:t>Course materials may not be reproduced in whole or in part without the prior written permission of IBM.</a:t>
                </a:r>
              </a:p>
            </p:txBody>
          </p:sp>
          <p:sp>
            <p:nvSpPr>
              <p:cNvPr id="10" name="TextBox 5">
                <a:extLst>
                  <a:ext uri="{FF2B5EF4-FFF2-40B4-BE49-F238E27FC236}">
                    <a16:creationId xmlns:a16="http://schemas.microsoft.com/office/drawing/2014/main" id="{2283540A-4CD8-C145-9FF5-6907C57B3B7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40340" y="5558161"/>
                <a:ext cx="3876807" cy="1348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64008" bIns="0" anchor="ctr"/>
              <a:lstStyle/>
              <a:p>
                <a:pPr algn="ctr"/>
                <a:r>
                  <a:rPr lang="en-US" altLang="en-US" sz="864">
                    <a:solidFill>
                      <a:srgbClr val="ED1B2E"/>
                    </a:solidFill>
                  </a:rPr>
                  <a:t>© Copyright IBM Corporation 2016</a:t>
                </a:r>
              </a:p>
            </p:txBody>
          </p:sp>
        </p:grpSp>
      </p:grpSp>
      <p:sp>
        <p:nvSpPr>
          <p:cNvPr id="11" name="Rectangle 20"/>
          <p:cNvSpPr>
            <a:spLocks noGrp="1" noChangeArrowheads="1"/>
          </p:cNvSpPr>
          <p:nvPr>
            <p:ph type="ctrTitle"/>
          </p:nvPr>
        </p:nvSpPr>
        <p:spPr bwMode="auto">
          <a:xfrm>
            <a:off x="3465577" y="1110996"/>
            <a:ext cx="5540400" cy="2033100"/>
          </a:xfrm>
        </p:spPr>
        <p:txBody>
          <a:bodyPr tIns="30724" rIns="61448" bIns="30724" anchor="t"/>
          <a:lstStyle>
            <a:lvl1pPr>
              <a:defRPr sz="2592">
                <a:solidFill>
                  <a:srgbClr val="ED1B2E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463200" y="3306536"/>
            <a:ext cx="5540400" cy="1419055"/>
          </a:xfrm>
        </p:spPr>
        <p:txBody>
          <a:bodyPr/>
          <a:lstStyle>
            <a:lvl1pPr marL="0" indent="0">
              <a:buNone/>
              <a:defRPr sz="1901"/>
            </a:lvl1pPr>
            <a:lvl2pPr marL="249555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5256219"/>
      </p:ext>
    </p:extLst>
  </p:cSld>
  <p:clrMapOvr>
    <a:masterClrMapping/>
  </p:clrMapOvr>
  <p:hf sldNum="0" hdr="0" dt="0"/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0" y="190501"/>
            <a:ext cx="3018187" cy="390917"/>
          </a:xfrm>
          <a:prstGeom prst="rect">
            <a:avLst/>
          </a:prstGeom>
        </p:spPr>
        <p:txBody>
          <a:bodyPr lIns="45718" tIns="45718" rIns="45718" bIns="45718"/>
          <a:lstStyle>
            <a:lvl1pPr defTabSz="582930">
              <a:lnSpc>
                <a:spcPct val="90000"/>
              </a:lnSpc>
              <a:defRPr sz="2250" b="1">
                <a:solidFill>
                  <a:schemeClr val="accent4"/>
                </a:solidFill>
              </a:defRPr>
            </a:lvl1pPr>
          </a:lstStyle>
          <a:p>
            <a:r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91695158"/>
      </p:ext>
    </p:extLst>
  </p:cSld>
  <p:clrMapOvr>
    <a:masterClrMapping/>
  </p:clrMapOvr>
  <p:transition spd="med"/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455474"/>
            <a:fld id="{E9549862-13E2-C34D-815E-8545BD36FC59}" type="slidenum">
              <a:rPr lang="en-US" smtClean="0">
                <a:solidFill>
                  <a:srgbClr val="6D7777"/>
                </a:solidFill>
              </a:rPr>
              <a:pPr defTabSz="455474"/>
              <a:t>‹#›</a:t>
            </a:fld>
            <a:endParaRPr lang="en-US">
              <a:solidFill>
                <a:srgbClr val="6D7777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293091" y="902317"/>
            <a:ext cx="8165110" cy="3810051"/>
          </a:xfrm>
        </p:spPr>
        <p:txBody>
          <a:bodyPr/>
          <a:lstStyle>
            <a:lvl2pPr marL="397023" indent="-158174">
              <a:buClr>
                <a:schemeClr val="tx1"/>
              </a:buClr>
              <a:buSzPct val="90000"/>
              <a:buFont typeface=".AppleSystemUIFont" charset="-120"/>
              <a:buChar char="–"/>
              <a:defRPr/>
            </a:lvl2pPr>
            <a:lvl3pPr marL="591566" indent="-172462">
              <a:buFont typeface="LucidaGrande" charset="0"/>
              <a:buChar char="-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58568723"/>
      </p:ext>
    </p:extLst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 pt 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217" y="589361"/>
            <a:ext cx="3962400" cy="1090042"/>
          </a:xfrm>
        </p:spPr>
        <p:txBody>
          <a:bodyPr>
            <a:sp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lang="en-US" sz="4000" kern="1200" baseline="0" dirty="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8840" y="597742"/>
            <a:ext cx="3657600" cy="1452705"/>
          </a:xfrm>
        </p:spPr>
        <p:txBody>
          <a:bodyPr>
            <a:spAutoFit/>
          </a:bodyPr>
          <a:lstStyle>
            <a:lvl1pPr marL="228600" indent="-228600">
              <a:spcBef>
                <a:spcPts val="1800"/>
              </a:spcBef>
              <a:defRPr sz="2000"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792613" y="4867672"/>
            <a:ext cx="30806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fld id="{655362CE-4ABE-4CB4-8947-B1242CDD9D94}" type="slidenum">
              <a:rPr lang="en-US" sz="600" baseline="0" smtClean="0">
                <a:solidFill>
                  <a:srgbClr val="5A5A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600" baseline="0">
              <a:solidFill>
                <a:srgbClr val="5A5A5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2591197" y="4867672"/>
            <a:ext cx="196145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600" baseline="0">
                <a:solidFill>
                  <a:srgbClr val="5A5A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613173" y="4867672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600" baseline="0">
                <a:solidFill>
                  <a:srgbClr val="5A5A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2017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97519727"/>
      </p:ext>
    </p:extLst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itle 3"/>
          <p:cNvSpPr txBox="1">
            <a:spLocks/>
          </p:cNvSpPr>
          <p:nvPr userDrawn="1"/>
        </p:nvSpPr>
        <p:spPr>
          <a:xfrm>
            <a:off x="148589" y="4901566"/>
            <a:ext cx="3278529" cy="2046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1200" b="1"/>
              <a:t>IBM Cloud Private BP Enablement Workshop</a:t>
            </a:r>
            <a:br>
              <a:rPr lang="en-US" sz="3600" b="1"/>
            </a:br>
            <a:br>
              <a:rPr lang="en-US" sz="2000"/>
            </a:br>
            <a:br>
              <a:rPr lang="en-US" sz="2000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4184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91450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7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Management and Platform Use Case 1 / January 31,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6752557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71696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618308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6954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3555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768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99711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58938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35002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9688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3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Management and Platform Use Case 1 / January 31,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601713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2192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90001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04835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04229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2704640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254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08651536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3407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59224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8294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Management and Platform Use Case 1 / January 31,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5680613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8659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1" t="20400" r="17675" b="20719"/>
          <a:stretch/>
        </p:blipFill>
        <p:spPr>
          <a:xfrm>
            <a:off x="4467224" y="405272"/>
            <a:ext cx="4297421" cy="3687650"/>
          </a:xfrm>
          <a:prstGeom prst="rect">
            <a:avLst/>
          </a:prstGeom>
        </p:spPr>
      </p:pic>
      <p:pic>
        <p:nvPicPr>
          <p:cNvPr id="6" name="Picture 5" descr="ibm_gry.png"/>
          <p:cNvPicPr>
            <a:picLocks noChangeAspect="1"/>
          </p:cNvPicPr>
          <p:nvPr userDrawn="1"/>
        </p:nvPicPr>
        <p:blipFill>
          <a:blip r:embed="rId2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0045"/>
            <a:ext cx="521589" cy="2114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72" t="28443" r="13568" b="27421"/>
          <a:stretch/>
        </p:blipFill>
        <p:spPr>
          <a:xfrm>
            <a:off x="7410684" y="4584701"/>
            <a:ext cx="1620427" cy="4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995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42031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08104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682930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4494907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9824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361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376247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3917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Management and Platform Use Case 1 / January 31,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47501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858454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0921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0520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0182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87260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30447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1286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659833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3604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8235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87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Management and Platform Use Case 1 / January 31,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52116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32418"/>
            <a:ext cx="20574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058252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14879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80535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69279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750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4989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32970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112024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24051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03830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32.xml"/><Relationship Id="rId18" Type="http://schemas.openxmlformats.org/officeDocument/2006/relationships/slideLayout" Target="../slideLayouts/slideLayout337.xml"/><Relationship Id="rId26" Type="http://schemas.openxmlformats.org/officeDocument/2006/relationships/slideLayout" Target="../slideLayouts/slideLayout345.xml"/><Relationship Id="rId3" Type="http://schemas.openxmlformats.org/officeDocument/2006/relationships/slideLayout" Target="../slideLayouts/slideLayout322.xml"/><Relationship Id="rId21" Type="http://schemas.openxmlformats.org/officeDocument/2006/relationships/slideLayout" Target="../slideLayouts/slideLayout340.xml"/><Relationship Id="rId7" Type="http://schemas.openxmlformats.org/officeDocument/2006/relationships/slideLayout" Target="../slideLayouts/slideLayout326.xml"/><Relationship Id="rId12" Type="http://schemas.openxmlformats.org/officeDocument/2006/relationships/slideLayout" Target="../slideLayouts/slideLayout331.xml"/><Relationship Id="rId17" Type="http://schemas.openxmlformats.org/officeDocument/2006/relationships/slideLayout" Target="../slideLayouts/slideLayout336.xml"/><Relationship Id="rId25" Type="http://schemas.openxmlformats.org/officeDocument/2006/relationships/slideLayout" Target="../slideLayouts/slideLayout344.xml"/><Relationship Id="rId33" Type="http://schemas.openxmlformats.org/officeDocument/2006/relationships/theme" Target="../theme/theme10.xml"/><Relationship Id="rId2" Type="http://schemas.openxmlformats.org/officeDocument/2006/relationships/slideLayout" Target="../slideLayouts/slideLayout321.xml"/><Relationship Id="rId16" Type="http://schemas.openxmlformats.org/officeDocument/2006/relationships/slideLayout" Target="../slideLayouts/slideLayout335.xml"/><Relationship Id="rId20" Type="http://schemas.openxmlformats.org/officeDocument/2006/relationships/slideLayout" Target="../slideLayouts/slideLayout339.xml"/><Relationship Id="rId29" Type="http://schemas.openxmlformats.org/officeDocument/2006/relationships/slideLayout" Target="../slideLayouts/slideLayout348.xml"/><Relationship Id="rId1" Type="http://schemas.openxmlformats.org/officeDocument/2006/relationships/slideLayout" Target="../slideLayouts/slideLayout320.xml"/><Relationship Id="rId6" Type="http://schemas.openxmlformats.org/officeDocument/2006/relationships/slideLayout" Target="../slideLayouts/slideLayout325.xml"/><Relationship Id="rId11" Type="http://schemas.openxmlformats.org/officeDocument/2006/relationships/slideLayout" Target="../slideLayouts/slideLayout330.xml"/><Relationship Id="rId24" Type="http://schemas.openxmlformats.org/officeDocument/2006/relationships/slideLayout" Target="../slideLayouts/slideLayout343.xml"/><Relationship Id="rId32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24.xml"/><Relationship Id="rId15" Type="http://schemas.openxmlformats.org/officeDocument/2006/relationships/slideLayout" Target="../slideLayouts/slideLayout334.xml"/><Relationship Id="rId23" Type="http://schemas.openxmlformats.org/officeDocument/2006/relationships/slideLayout" Target="../slideLayouts/slideLayout342.xml"/><Relationship Id="rId28" Type="http://schemas.openxmlformats.org/officeDocument/2006/relationships/slideLayout" Target="../slideLayouts/slideLayout347.xml"/><Relationship Id="rId10" Type="http://schemas.openxmlformats.org/officeDocument/2006/relationships/slideLayout" Target="../slideLayouts/slideLayout329.xml"/><Relationship Id="rId19" Type="http://schemas.openxmlformats.org/officeDocument/2006/relationships/slideLayout" Target="../slideLayouts/slideLayout338.xml"/><Relationship Id="rId31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23.xml"/><Relationship Id="rId9" Type="http://schemas.openxmlformats.org/officeDocument/2006/relationships/slideLayout" Target="../slideLayouts/slideLayout328.xml"/><Relationship Id="rId14" Type="http://schemas.openxmlformats.org/officeDocument/2006/relationships/slideLayout" Target="../slideLayouts/slideLayout333.xml"/><Relationship Id="rId22" Type="http://schemas.openxmlformats.org/officeDocument/2006/relationships/slideLayout" Target="../slideLayouts/slideLayout341.xml"/><Relationship Id="rId27" Type="http://schemas.openxmlformats.org/officeDocument/2006/relationships/slideLayout" Target="../slideLayouts/slideLayout346.xml"/><Relationship Id="rId30" Type="http://schemas.openxmlformats.org/officeDocument/2006/relationships/slideLayout" Target="../slideLayouts/slideLayout349.xml"/><Relationship Id="rId8" Type="http://schemas.openxmlformats.org/officeDocument/2006/relationships/slideLayout" Target="../slideLayouts/slideLayout327.xml"/></Relationships>
</file>

<file path=ppt/slideMasters/_rels/slideMaster1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4.xml"/><Relationship Id="rId18" Type="http://schemas.openxmlformats.org/officeDocument/2006/relationships/slideLayout" Target="../slideLayouts/slideLayout369.xml"/><Relationship Id="rId26" Type="http://schemas.openxmlformats.org/officeDocument/2006/relationships/slideLayout" Target="../slideLayouts/slideLayout377.xml"/><Relationship Id="rId3" Type="http://schemas.openxmlformats.org/officeDocument/2006/relationships/slideLayout" Target="../slideLayouts/slideLayout354.xml"/><Relationship Id="rId21" Type="http://schemas.openxmlformats.org/officeDocument/2006/relationships/slideLayout" Target="../slideLayouts/slideLayout372.xml"/><Relationship Id="rId34" Type="http://schemas.openxmlformats.org/officeDocument/2006/relationships/slideLayout" Target="../slideLayouts/slideLayout385.xml"/><Relationship Id="rId7" Type="http://schemas.openxmlformats.org/officeDocument/2006/relationships/slideLayout" Target="../slideLayouts/slideLayout358.xml"/><Relationship Id="rId12" Type="http://schemas.openxmlformats.org/officeDocument/2006/relationships/slideLayout" Target="../slideLayouts/slideLayout363.xml"/><Relationship Id="rId17" Type="http://schemas.openxmlformats.org/officeDocument/2006/relationships/slideLayout" Target="../slideLayouts/slideLayout368.xml"/><Relationship Id="rId25" Type="http://schemas.openxmlformats.org/officeDocument/2006/relationships/slideLayout" Target="../slideLayouts/slideLayout376.xml"/><Relationship Id="rId33" Type="http://schemas.openxmlformats.org/officeDocument/2006/relationships/slideLayout" Target="../slideLayouts/slideLayout384.xml"/><Relationship Id="rId2" Type="http://schemas.openxmlformats.org/officeDocument/2006/relationships/slideLayout" Target="../slideLayouts/slideLayout353.xml"/><Relationship Id="rId16" Type="http://schemas.openxmlformats.org/officeDocument/2006/relationships/slideLayout" Target="../slideLayouts/slideLayout367.xml"/><Relationship Id="rId20" Type="http://schemas.openxmlformats.org/officeDocument/2006/relationships/slideLayout" Target="../slideLayouts/slideLayout371.xml"/><Relationship Id="rId29" Type="http://schemas.openxmlformats.org/officeDocument/2006/relationships/slideLayout" Target="../slideLayouts/slideLayout380.xml"/><Relationship Id="rId1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7.xml"/><Relationship Id="rId11" Type="http://schemas.openxmlformats.org/officeDocument/2006/relationships/slideLayout" Target="../slideLayouts/slideLayout362.xml"/><Relationship Id="rId24" Type="http://schemas.openxmlformats.org/officeDocument/2006/relationships/slideLayout" Target="../slideLayouts/slideLayout375.xml"/><Relationship Id="rId32" Type="http://schemas.openxmlformats.org/officeDocument/2006/relationships/slideLayout" Target="../slideLayouts/slideLayout383.xml"/><Relationship Id="rId5" Type="http://schemas.openxmlformats.org/officeDocument/2006/relationships/slideLayout" Target="../slideLayouts/slideLayout356.xml"/><Relationship Id="rId15" Type="http://schemas.openxmlformats.org/officeDocument/2006/relationships/slideLayout" Target="../slideLayouts/slideLayout366.xml"/><Relationship Id="rId23" Type="http://schemas.openxmlformats.org/officeDocument/2006/relationships/slideLayout" Target="../slideLayouts/slideLayout374.xml"/><Relationship Id="rId28" Type="http://schemas.openxmlformats.org/officeDocument/2006/relationships/slideLayout" Target="../slideLayouts/slideLayout379.xml"/><Relationship Id="rId36" Type="http://schemas.openxmlformats.org/officeDocument/2006/relationships/theme" Target="../theme/theme11.xml"/><Relationship Id="rId10" Type="http://schemas.openxmlformats.org/officeDocument/2006/relationships/slideLayout" Target="../slideLayouts/slideLayout361.xml"/><Relationship Id="rId19" Type="http://schemas.openxmlformats.org/officeDocument/2006/relationships/slideLayout" Target="../slideLayouts/slideLayout370.xml"/><Relationship Id="rId31" Type="http://schemas.openxmlformats.org/officeDocument/2006/relationships/slideLayout" Target="../slideLayouts/slideLayout382.xml"/><Relationship Id="rId4" Type="http://schemas.openxmlformats.org/officeDocument/2006/relationships/slideLayout" Target="../slideLayouts/slideLayout355.xml"/><Relationship Id="rId9" Type="http://schemas.openxmlformats.org/officeDocument/2006/relationships/slideLayout" Target="../slideLayouts/slideLayout360.xml"/><Relationship Id="rId14" Type="http://schemas.openxmlformats.org/officeDocument/2006/relationships/slideLayout" Target="../slideLayouts/slideLayout365.xml"/><Relationship Id="rId22" Type="http://schemas.openxmlformats.org/officeDocument/2006/relationships/slideLayout" Target="../slideLayouts/slideLayout373.xml"/><Relationship Id="rId27" Type="http://schemas.openxmlformats.org/officeDocument/2006/relationships/slideLayout" Target="../slideLayouts/slideLayout378.xml"/><Relationship Id="rId30" Type="http://schemas.openxmlformats.org/officeDocument/2006/relationships/slideLayout" Target="../slideLayouts/slideLayout381.xml"/><Relationship Id="rId35" Type="http://schemas.openxmlformats.org/officeDocument/2006/relationships/slideLayout" Target="../slideLayouts/slideLayout386.xml"/><Relationship Id="rId8" Type="http://schemas.openxmlformats.org/officeDocument/2006/relationships/slideLayout" Target="../slideLayouts/slideLayout359.xml"/></Relationships>
</file>

<file path=ppt/slideMasters/_rels/slideMaster1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99.xml"/><Relationship Id="rId18" Type="http://schemas.openxmlformats.org/officeDocument/2006/relationships/slideLayout" Target="../slideLayouts/slideLayout404.xml"/><Relationship Id="rId26" Type="http://schemas.openxmlformats.org/officeDocument/2006/relationships/slideLayout" Target="../slideLayouts/slideLayout412.xml"/><Relationship Id="rId21" Type="http://schemas.openxmlformats.org/officeDocument/2006/relationships/slideLayout" Target="../slideLayouts/slideLayout407.xml"/><Relationship Id="rId34" Type="http://schemas.openxmlformats.org/officeDocument/2006/relationships/slideLayout" Target="../slideLayouts/slideLayout420.xml"/><Relationship Id="rId7" Type="http://schemas.openxmlformats.org/officeDocument/2006/relationships/slideLayout" Target="../slideLayouts/slideLayout393.xml"/><Relationship Id="rId12" Type="http://schemas.openxmlformats.org/officeDocument/2006/relationships/slideLayout" Target="../slideLayouts/slideLayout398.xml"/><Relationship Id="rId17" Type="http://schemas.openxmlformats.org/officeDocument/2006/relationships/slideLayout" Target="../slideLayouts/slideLayout403.xml"/><Relationship Id="rId25" Type="http://schemas.openxmlformats.org/officeDocument/2006/relationships/slideLayout" Target="../slideLayouts/slideLayout411.xml"/><Relationship Id="rId33" Type="http://schemas.openxmlformats.org/officeDocument/2006/relationships/slideLayout" Target="../slideLayouts/slideLayout419.xml"/><Relationship Id="rId2" Type="http://schemas.openxmlformats.org/officeDocument/2006/relationships/slideLayout" Target="../slideLayouts/slideLayout388.xml"/><Relationship Id="rId16" Type="http://schemas.openxmlformats.org/officeDocument/2006/relationships/slideLayout" Target="../slideLayouts/slideLayout402.xml"/><Relationship Id="rId20" Type="http://schemas.openxmlformats.org/officeDocument/2006/relationships/slideLayout" Target="../slideLayouts/slideLayout406.xml"/><Relationship Id="rId29" Type="http://schemas.openxmlformats.org/officeDocument/2006/relationships/slideLayout" Target="../slideLayouts/slideLayout415.xml"/><Relationship Id="rId1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92.xml"/><Relationship Id="rId11" Type="http://schemas.openxmlformats.org/officeDocument/2006/relationships/slideLayout" Target="../slideLayouts/slideLayout397.xml"/><Relationship Id="rId24" Type="http://schemas.openxmlformats.org/officeDocument/2006/relationships/slideLayout" Target="../slideLayouts/slideLayout410.xml"/><Relationship Id="rId32" Type="http://schemas.openxmlformats.org/officeDocument/2006/relationships/slideLayout" Target="../slideLayouts/slideLayout418.xml"/><Relationship Id="rId37" Type="http://schemas.openxmlformats.org/officeDocument/2006/relationships/theme" Target="../theme/theme12.xml"/><Relationship Id="rId5" Type="http://schemas.openxmlformats.org/officeDocument/2006/relationships/slideLayout" Target="../slideLayouts/slideLayout391.xml"/><Relationship Id="rId15" Type="http://schemas.openxmlformats.org/officeDocument/2006/relationships/slideLayout" Target="../slideLayouts/slideLayout401.xml"/><Relationship Id="rId23" Type="http://schemas.openxmlformats.org/officeDocument/2006/relationships/slideLayout" Target="../slideLayouts/slideLayout409.xml"/><Relationship Id="rId28" Type="http://schemas.openxmlformats.org/officeDocument/2006/relationships/slideLayout" Target="../slideLayouts/slideLayout414.xml"/><Relationship Id="rId36" Type="http://schemas.openxmlformats.org/officeDocument/2006/relationships/slideLayout" Target="../slideLayouts/slideLayout422.xml"/><Relationship Id="rId10" Type="http://schemas.openxmlformats.org/officeDocument/2006/relationships/slideLayout" Target="../slideLayouts/slideLayout396.xml"/><Relationship Id="rId19" Type="http://schemas.openxmlformats.org/officeDocument/2006/relationships/slideLayout" Target="../slideLayouts/slideLayout405.xml"/><Relationship Id="rId31" Type="http://schemas.openxmlformats.org/officeDocument/2006/relationships/slideLayout" Target="../slideLayouts/slideLayout417.xml"/><Relationship Id="rId4" Type="http://schemas.openxmlformats.org/officeDocument/2006/relationships/slideLayout" Target="../slideLayouts/slideLayout390.xml"/><Relationship Id="rId9" Type="http://schemas.openxmlformats.org/officeDocument/2006/relationships/slideLayout" Target="../slideLayouts/slideLayout395.xml"/><Relationship Id="rId14" Type="http://schemas.openxmlformats.org/officeDocument/2006/relationships/slideLayout" Target="../slideLayouts/slideLayout400.xml"/><Relationship Id="rId22" Type="http://schemas.openxmlformats.org/officeDocument/2006/relationships/slideLayout" Target="../slideLayouts/slideLayout408.xml"/><Relationship Id="rId27" Type="http://schemas.openxmlformats.org/officeDocument/2006/relationships/slideLayout" Target="../slideLayouts/slideLayout413.xml"/><Relationship Id="rId30" Type="http://schemas.openxmlformats.org/officeDocument/2006/relationships/slideLayout" Target="../slideLayouts/slideLayout416.xml"/><Relationship Id="rId35" Type="http://schemas.openxmlformats.org/officeDocument/2006/relationships/slideLayout" Target="../slideLayouts/slideLayout421.xml"/><Relationship Id="rId8" Type="http://schemas.openxmlformats.org/officeDocument/2006/relationships/slideLayout" Target="../slideLayouts/slideLayout394.xml"/><Relationship Id="rId3" Type="http://schemas.openxmlformats.org/officeDocument/2006/relationships/slideLayout" Target="../slideLayouts/slideLayout389.xml"/></Relationships>
</file>

<file path=ppt/slideMasters/_rels/slideMaster1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35.xml"/><Relationship Id="rId18" Type="http://schemas.openxmlformats.org/officeDocument/2006/relationships/slideLayout" Target="../slideLayouts/slideLayout440.xml"/><Relationship Id="rId26" Type="http://schemas.openxmlformats.org/officeDocument/2006/relationships/slideLayout" Target="../slideLayouts/slideLayout448.xml"/><Relationship Id="rId21" Type="http://schemas.openxmlformats.org/officeDocument/2006/relationships/slideLayout" Target="../slideLayouts/slideLayout443.xml"/><Relationship Id="rId34" Type="http://schemas.openxmlformats.org/officeDocument/2006/relationships/slideLayout" Target="../slideLayouts/slideLayout456.xml"/><Relationship Id="rId7" Type="http://schemas.openxmlformats.org/officeDocument/2006/relationships/slideLayout" Target="../slideLayouts/slideLayout429.xml"/><Relationship Id="rId12" Type="http://schemas.openxmlformats.org/officeDocument/2006/relationships/slideLayout" Target="../slideLayouts/slideLayout434.xml"/><Relationship Id="rId17" Type="http://schemas.openxmlformats.org/officeDocument/2006/relationships/slideLayout" Target="../slideLayouts/slideLayout439.xml"/><Relationship Id="rId25" Type="http://schemas.openxmlformats.org/officeDocument/2006/relationships/slideLayout" Target="../slideLayouts/slideLayout447.xml"/><Relationship Id="rId33" Type="http://schemas.openxmlformats.org/officeDocument/2006/relationships/slideLayout" Target="../slideLayouts/slideLayout455.xml"/><Relationship Id="rId38" Type="http://schemas.openxmlformats.org/officeDocument/2006/relationships/theme" Target="../theme/theme13.xml"/><Relationship Id="rId2" Type="http://schemas.openxmlformats.org/officeDocument/2006/relationships/slideLayout" Target="../slideLayouts/slideLayout424.xml"/><Relationship Id="rId16" Type="http://schemas.openxmlformats.org/officeDocument/2006/relationships/slideLayout" Target="../slideLayouts/slideLayout438.xml"/><Relationship Id="rId20" Type="http://schemas.openxmlformats.org/officeDocument/2006/relationships/slideLayout" Target="../slideLayouts/slideLayout442.xml"/><Relationship Id="rId29" Type="http://schemas.openxmlformats.org/officeDocument/2006/relationships/slideLayout" Target="../slideLayouts/slideLayout451.xml"/><Relationship Id="rId1" Type="http://schemas.openxmlformats.org/officeDocument/2006/relationships/slideLayout" Target="../slideLayouts/slideLayout423.xml"/><Relationship Id="rId6" Type="http://schemas.openxmlformats.org/officeDocument/2006/relationships/slideLayout" Target="../slideLayouts/slideLayout428.xml"/><Relationship Id="rId11" Type="http://schemas.openxmlformats.org/officeDocument/2006/relationships/slideLayout" Target="../slideLayouts/slideLayout433.xml"/><Relationship Id="rId24" Type="http://schemas.openxmlformats.org/officeDocument/2006/relationships/slideLayout" Target="../slideLayouts/slideLayout446.xml"/><Relationship Id="rId32" Type="http://schemas.openxmlformats.org/officeDocument/2006/relationships/slideLayout" Target="../slideLayouts/slideLayout454.xml"/><Relationship Id="rId37" Type="http://schemas.openxmlformats.org/officeDocument/2006/relationships/slideLayout" Target="../slideLayouts/slideLayout459.xml"/><Relationship Id="rId5" Type="http://schemas.openxmlformats.org/officeDocument/2006/relationships/slideLayout" Target="../slideLayouts/slideLayout427.xml"/><Relationship Id="rId15" Type="http://schemas.openxmlformats.org/officeDocument/2006/relationships/slideLayout" Target="../slideLayouts/slideLayout437.xml"/><Relationship Id="rId23" Type="http://schemas.openxmlformats.org/officeDocument/2006/relationships/slideLayout" Target="../slideLayouts/slideLayout445.xml"/><Relationship Id="rId28" Type="http://schemas.openxmlformats.org/officeDocument/2006/relationships/slideLayout" Target="../slideLayouts/slideLayout450.xml"/><Relationship Id="rId36" Type="http://schemas.openxmlformats.org/officeDocument/2006/relationships/slideLayout" Target="../slideLayouts/slideLayout458.xml"/><Relationship Id="rId10" Type="http://schemas.openxmlformats.org/officeDocument/2006/relationships/slideLayout" Target="../slideLayouts/slideLayout432.xml"/><Relationship Id="rId19" Type="http://schemas.openxmlformats.org/officeDocument/2006/relationships/slideLayout" Target="../slideLayouts/slideLayout441.xml"/><Relationship Id="rId31" Type="http://schemas.openxmlformats.org/officeDocument/2006/relationships/slideLayout" Target="../slideLayouts/slideLayout453.xml"/><Relationship Id="rId4" Type="http://schemas.openxmlformats.org/officeDocument/2006/relationships/slideLayout" Target="../slideLayouts/slideLayout426.xml"/><Relationship Id="rId9" Type="http://schemas.openxmlformats.org/officeDocument/2006/relationships/slideLayout" Target="../slideLayouts/slideLayout431.xml"/><Relationship Id="rId14" Type="http://schemas.openxmlformats.org/officeDocument/2006/relationships/slideLayout" Target="../slideLayouts/slideLayout436.xml"/><Relationship Id="rId22" Type="http://schemas.openxmlformats.org/officeDocument/2006/relationships/slideLayout" Target="../slideLayouts/slideLayout444.xml"/><Relationship Id="rId27" Type="http://schemas.openxmlformats.org/officeDocument/2006/relationships/slideLayout" Target="../slideLayouts/slideLayout449.xml"/><Relationship Id="rId30" Type="http://schemas.openxmlformats.org/officeDocument/2006/relationships/slideLayout" Target="../slideLayouts/slideLayout452.xml"/><Relationship Id="rId35" Type="http://schemas.openxmlformats.org/officeDocument/2006/relationships/slideLayout" Target="../slideLayouts/slideLayout457.xml"/><Relationship Id="rId8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25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7.xml"/><Relationship Id="rId13" Type="http://schemas.openxmlformats.org/officeDocument/2006/relationships/slideLayout" Target="../slideLayouts/slideLayout472.xml"/><Relationship Id="rId18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62.xml"/><Relationship Id="rId7" Type="http://schemas.openxmlformats.org/officeDocument/2006/relationships/slideLayout" Target="../slideLayouts/slideLayout466.xml"/><Relationship Id="rId12" Type="http://schemas.openxmlformats.org/officeDocument/2006/relationships/slideLayout" Target="../slideLayouts/slideLayout471.xml"/><Relationship Id="rId17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61.xml"/><Relationship Id="rId16" Type="http://schemas.openxmlformats.org/officeDocument/2006/relationships/slideLayout" Target="../slideLayouts/slideLayout475.xml"/><Relationship Id="rId1" Type="http://schemas.openxmlformats.org/officeDocument/2006/relationships/slideLayout" Target="../slideLayouts/slideLayout460.xml"/><Relationship Id="rId6" Type="http://schemas.openxmlformats.org/officeDocument/2006/relationships/slideLayout" Target="../slideLayouts/slideLayout465.xml"/><Relationship Id="rId11" Type="http://schemas.openxmlformats.org/officeDocument/2006/relationships/slideLayout" Target="../slideLayouts/slideLayout470.xml"/><Relationship Id="rId5" Type="http://schemas.openxmlformats.org/officeDocument/2006/relationships/slideLayout" Target="../slideLayouts/slideLayout464.xml"/><Relationship Id="rId15" Type="http://schemas.openxmlformats.org/officeDocument/2006/relationships/slideLayout" Target="../slideLayouts/slideLayout474.xml"/><Relationship Id="rId10" Type="http://schemas.openxmlformats.org/officeDocument/2006/relationships/slideLayout" Target="../slideLayouts/slideLayout469.xml"/><Relationship Id="rId19" Type="http://schemas.openxmlformats.org/officeDocument/2006/relationships/theme" Target="../theme/theme14.xml"/><Relationship Id="rId4" Type="http://schemas.openxmlformats.org/officeDocument/2006/relationships/slideLayout" Target="../slideLayouts/slideLayout463.xml"/><Relationship Id="rId9" Type="http://schemas.openxmlformats.org/officeDocument/2006/relationships/slideLayout" Target="../slideLayouts/slideLayout468.xml"/><Relationship Id="rId14" Type="http://schemas.openxmlformats.org/officeDocument/2006/relationships/slideLayout" Target="../slideLayouts/slideLayout47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26" Type="http://schemas.openxmlformats.org/officeDocument/2006/relationships/slideLayout" Target="../slideLayouts/slideLayout96.xml"/><Relationship Id="rId3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91.xml"/><Relationship Id="rId3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5" Type="http://schemas.openxmlformats.org/officeDocument/2006/relationships/slideLayout" Target="../slideLayouts/slideLayout95.xml"/><Relationship Id="rId33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99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94.xml"/><Relationship Id="rId3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93.xml"/><Relationship Id="rId28" Type="http://schemas.openxmlformats.org/officeDocument/2006/relationships/slideLayout" Target="../slideLayouts/slideLayout98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3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92.xml"/><Relationship Id="rId27" Type="http://schemas.openxmlformats.org/officeDocument/2006/relationships/slideLayout" Target="../slideLayouts/slideLayout97.xml"/><Relationship Id="rId30" Type="http://schemas.openxmlformats.org/officeDocument/2006/relationships/slideLayout" Target="../slideLayouts/slideLayout100.xml"/><Relationship Id="rId3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78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8.xml"/><Relationship Id="rId18" Type="http://schemas.openxmlformats.org/officeDocument/2006/relationships/slideLayout" Target="../slideLayouts/slideLayout123.xml"/><Relationship Id="rId26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126.xml"/><Relationship Id="rId34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122.xml"/><Relationship Id="rId25" Type="http://schemas.openxmlformats.org/officeDocument/2006/relationships/slideLayout" Target="../slideLayouts/slideLayout130.xml"/><Relationship Id="rId33" Type="http://schemas.openxmlformats.org/officeDocument/2006/relationships/slideLayout" Target="../slideLayouts/slideLayout138.xml"/><Relationship Id="rId2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21.xml"/><Relationship Id="rId20" Type="http://schemas.openxmlformats.org/officeDocument/2006/relationships/slideLayout" Target="../slideLayouts/slideLayout125.xml"/><Relationship Id="rId29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24" Type="http://schemas.openxmlformats.org/officeDocument/2006/relationships/slideLayout" Target="../slideLayouts/slideLayout129.xml"/><Relationship Id="rId32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20.xml"/><Relationship Id="rId23" Type="http://schemas.openxmlformats.org/officeDocument/2006/relationships/slideLayout" Target="../slideLayouts/slideLayout128.xml"/><Relationship Id="rId28" Type="http://schemas.openxmlformats.org/officeDocument/2006/relationships/slideLayout" Target="../slideLayouts/slideLayout133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115.xml"/><Relationship Id="rId19" Type="http://schemas.openxmlformats.org/officeDocument/2006/relationships/slideLayout" Target="../slideLayouts/slideLayout124.xml"/><Relationship Id="rId31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9.xml"/><Relationship Id="rId22" Type="http://schemas.openxmlformats.org/officeDocument/2006/relationships/slideLayout" Target="../slideLayouts/slideLayout127.xml"/><Relationship Id="rId27" Type="http://schemas.openxmlformats.org/officeDocument/2006/relationships/slideLayout" Target="../slideLayouts/slideLayout132.xml"/><Relationship Id="rId30" Type="http://schemas.openxmlformats.org/officeDocument/2006/relationships/slideLayout" Target="../slideLayouts/slideLayout135.xml"/><Relationship Id="rId35" Type="http://schemas.openxmlformats.org/officeDocument/2006/relationships/slideLayout" Target="../slideLayouts/slideLayout140.xml"/><Relationship Id="rId8" Type="http://schemas.openxmlformats.org/officeDocument/2006/relationships/slideLayout" Target="../slideLayouts/slideLayout113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3.xml"/><Relationship Id="rId18" Type="http://schemas.openxmlformats.org/officeDocument/2006/relationships/slideLayout" Target="../slideLayouts/slideLayout158.xml"/><Relationship Id="rId26" Type="http://schemas.openxmlformats.org/officeDocument/2006/relationships/slideLayout" Target="../slideLayouts/slideLayout166.xml"/><Relationship Id="rId21" Type="http://schemas.openxmlformats.org/officeDocument/2006/relationships/slideLayout" Target="../slideLayouts/slideLayout161.xml"/><Relationship Id="rId34" Type="http://schemas.openxmlformats.org/officeDocument/2006/relationships/slideLayout" Target="../slideLayouts/slideLayout174.xml"/><Relationship Id="rId7" Type="http://schemas.openxmlformats.org/officeDocument/2006/relationships/slideLayout" Target="../slideLayouts/slideLayout147.xml"/><Relationship Id="rId12" Type="http://schemas.openxmlformats.org/officeDocument/2006/relationships/slideLayout" Target="../slideLayouts/slideLayout152.xml"/><Relationship Id="rId17" Type="http://schemas.openxmlformats.org/officeDocument/2006/relationships/slideLayout" Target="../slideLayouts/slideLayout157.xml"/><Relationship Id="rId25" Type="http://schemas.openxmlformats.org/officeDocument/2006/relationships/slideLayout" Target="../slideLayouts/slideLayout165.xml"/><Relationship Id="rId33" Type="http://schemas.openxmlformats.org/officeDocument/2006/relationships/slideLayout" Target="../slideLayouts/slideLayout173.xml"/><Relationship Id="rId2" Type="http://schemas.openxmlformats.org/officeDocument/2006/relationships/slideLayout" Target="../slideLayouts/slideLayout142.xml"/><Relationship Id="rId16" Type="http://schemas.openxmlformats.org/officeDocument/2006/relationships/slideLayout" Target="../slideLayouts/slideLayout156.xml"/><Relationship Id="rId20" Type="http://schemas.openxmlformats.org/officeDocument/2006/relationships/slideLayout" Target="../slideLayouts/slideLayout160.xml"/><Relationship Id="rId29" Type="http://schemas.openxmlformats.org/officeDocument/2006/relationships/slideLayout" Target="../slideLayouts/slideLayout169.xml"/><Relationship Id="rId1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6.xml"/><Relationship Id="rId11" Type="http://schemas.openxmlformats.org/officeDocument/2006/relationships/slideLayout" Target="../slideLayouts/slideLayout151.xml"/><Relationship Id="rId24" Type="http://schemas.openxmlformats.org/officeDocument/2006/relationships/slideLayout" Target="../slideLayouts/slideLayout164.xml"/><Relationship Id="rId32" Type="http://schemas.openxmlformats.org/officeDocument/2006/relationships/slideLayout" Target="../slideLayouts/slideLayout172.xml"/><Relationship Id="rId37" Type="http://schemas.openxmlformats.org/officeDocument/2006/relationships/theme" Target="../theme/theme5.xml"/><Relationship Id="rId5" Type="http://schemas.openxmlformats.org/officeDocument/2006/relationships/slideLayout" Target="../slideLayouts/slideLayout145.xml"/><Relationship Id="rId15" Type="http://schemas.openxmlformats.org/officeDocument/2006/relationships/slideLayout" Target="../slideLayouts/slideLayout155.xml"/><Relationship Id="rId23" Type="http://schemas.openxmlformats.org/officeDocument/2006/relationships/slideLayout" Target="../slideLayouts/slideLayout163.xml"/><Relationship Id="rId28" Type="http://schemas.openxmlformats.org/officeDocument/2006/relationships/slideLayout" Target="../slideLayouts/slideLayout168.xml"/><Relationship Id="rId36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50.xml"/><Relationship Id="rId19" Type="http://schemas.openxmlformats.org/officeDocument/2006/relationships/slideLayout" Target="../slideLayouts/slideLayout159.xml"/><Relationship Id="rId31" Type="http://schemas.openxmlformats.org/officeDocument/2006/relationships/slideLayout" Target="../slideLayouts/slideLayout171.xml"/><Relationship Id="rId4" Type="http://schemas.openxmlformats.org/officeDocument/2006/relationships/slideLayout" Target="../slideLayouts/slideLayout144.xml"/><Relationship Id="rId9" Type="http://schemas.openxmlformats.org/officeDocument/2006/relationships/slideLayout" Target="../slideLayouts/slideLayout149.xml"/><Relationship Id="rId14" Type="http://schemas.openxmlformats.org/officeDocument/2006/relationships/slideLayout" Target="../slideLayouts/slideLayout154.xml"/><Relationship Id="rId22" Type="http://schemas.openxmlformats.org/officeDocument/2006/relationships/slideLayout" Target="../slideLayouts/slideLayout162.xml"/><Relationship Id="rId27" Type="http://schemas.openxmlformats.org/officeDocument/2006/relationships/slideLayout" Target="../slideLayouts/slideLayout167.xml"/><Relationship Id="rId30" Type="http://schemas.openxmlformats.org/officeDocument/2006/relationships/slideLayout" Target="../slideLayouts/slideLayout170.xml"/><Relationship Id="rId35" Type="http://schemas.openxmlformats.org/officeDocument/2006/relationships/slideLayout" Target="../slideLayouts/slideLayout175.xml"/><Relationship Id="rId8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3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9.xml"/><Relationship Id="rId18" Type="http://schemas.openxmlformats.org/officeDocument/2006/relationships/slideLayout" Target="../slideLayouts/slideLayout194.xml"/><Relationship Id="rId26" Type="http://schemas.openxmlformats.org/officeDocument/2006/relationships/slideLayout" Target="../slideLayouts/slideLayout202.xml"/><Relationship Id="rId3" Type="http://schemas.openxmlformats.org/officeDocument/2006/relationships/slideLayout" Target="../slideLayouts/slideLayout179.xml"/><Relationship Id="rId21" Type="http://schemas.openxmlformats.org/officeDocument/2006/relationships/slideLayout" Target="../slideLayouts/slideLayout197.xml"/><Relationship Id="rId34" Type="http://schemas.openxmlformats.org/officeDocument/2006/relationships/slideLayout" Target="../slideLayouts/slideLayout210.xml"/><Relationship Id="rId7" Type="http://schemas.openxmlformats.org/officeDocument/2006/relationships/slideLayout" Target="../slideLayouts/slideLayout183.xml"/><Relationship Id="rId12" Type="http://schemas.openxmlformats.org/officeDocument/2006/relationships/slideLayout" Target="../slideLayouts/slideLayout188.xml"/><Relationship Id="rId17" Type="http://schemas.openxmlformats.org/officeDocument/2006/relationships/slideLayout" Target="../slideLayouts/slideLayout193.xml"/><Relationship Id="rId25" Type="http://schemas.openxmlformats.org/officeDocument/2006/relationships/slideLayout" Target="../slideLayouts/slideLayout201.xml"/><Relationship Id="rId33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178.xml"/><Relationship Id="rId16" Type="http://schemas.openxmlformats.org/officeDocument/2006/relationships/slideLayout" Target="../slideLayouts/slideLayout192.xml"/><Relationship Id="rId20" Type="http://schemas.openxmlformats.org/officeDocument/2006/relationships/slideLayout" Target="../slideLayouts/slideLayout196.xml"/><Relationship Id="rId29" Type="http://schemas.openxmlformats.org/officeDocument/2006/relationships/slideLayout" Target="../slideLayouts/slideLayout205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24" Type="http://schemas.openxmlformats.org/officeDocument/2006/relationships/slideLayout" Target="../slideLayouts/slideLayout200.xml"/><Relationship Id="rId32" Type="http://schemas.openxmlformats.org/officeDocument/2006/relationships/slideLayout" Target="../slideLayouts/slideLayout208.xml"/><Relationship Id="rId5" Type="http://schemas.openxmlformats.org/officeDocument/2006/relationships/slideLayout" Target="../slideLayouts/slideLayout181.xml"/><Relationship Id="rId15" Type="http://schemas.openxmlformats.org/officeDocument/2006/relationships/slideLayout" Target="../slideLayouts/slideLayout191.xml"/><Relationship Id="rId23" Type="http://schemas.openxmlformats.org/officeDocument/2006/relationships/slideLayout" Target="../slideLayouts/slideLayout199.xml"/><Relationship Id="rId28" Type="http://schemas.openxmlformats.org/officeDocument/2006/relationships/slideLayout" Target="../slideLayouts/slideLayout204.xml"/><Relationship Id="rId36" Type="http://schemas.openxmlformats.org/officeDocument/2006/relationships/theme" Target="../theme/theme6.xml"/><Relationship Id="rId10" Type="http://schemas.openxmlformats.org/officeDocument/2006/relationships/slideLayout" Target="../slideLayouts/slideLayout186.xml"/><Relationship Id="rId19" Type="http://schemas.openxmlformats.org/officeDocument/2006/relationships/slideLayout" Target="../slideLayouts/slideLayout195.xml"/><Relationship Id="rId31" Type="http://schemas.openxmlformats.org/officeDocument/2006/relationships/slideLayout" Target="../slideLayouts/slideLayout207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Relationship Id="rId14" Type="http://schemas.openxmlformats.org/officeDocument/2006/relationships/slideLayout" Target="../slideLayouts/slideLayout190.xml"/><Relationship Id="rId22" Type="http://schemas.openxmlformats.org/officeDocument/2006/relationships/slideLayout" Target="../slideLayouts/slideLayout198.xml"/><Relationship Id="rId27" Type="http://schemas.openxmlformats.org/officeDocument/2006/relationships/slideLayout" Target="../slideLayouts/slideLayout203.xml"/><Relationship Id="rId30" Type="http://schemas.openxmlformats.org/officeDocument/2006/relationships/slideLayout" Target="../slideLayouts/slideLayout206.xml"/><Relationship Id="rId35" Type="http://schemas.openxmlformats.org/officeDocument/2006/relationships/slideLayout" Target="../slideLayouts/slideLayout211.xml"/><Relationship Id="rId8" Type="http://schemas.openxmlformats.org/officeDocument/2006/relationships/slideLayout" Target="../slideLayouts/slideLayout184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24.xml"/><Relationship Id="rId18" Type="http://schemas.openxmlformats.org/officeDocument/2006/relationships/slideLayout" Target="../slideLayouts/slideLayout229.xml"/><Relationship Id="rId26" Type="http://schemas.openxmlformats.org/officeDocument/2006/relationships/slideLayout" Target="../slideLayouts/slideLayout237.xml"/><Relationship Id="rId21" Type="http://schemas.openxmlformats.org/officeDocument/2006/relationships/slideLayout" Target="../slideLayouts/slideLayout232.xml"/><Relationship Id="rId34" Type="http://schemas.openxmlformats.org/officeDocument/2006/relationships/slideLayout" Target="../slideLayouts/slideLayout245.xml"/><Relationship Id="rId7" Type="http://schemas.openxmlformats.org/officeDocument/2006/relationships/slideLayout" Target="../slideLayouts/slideLayout218.xml"/><Relationship Id="rId12" Type="http://schemas.openxmlformats.org/officeDocument/2006/relationships/slideLayout" Target="../slideLayouts/slideLayout223.xml"/><Relationship Id="rId17" Type="http://schemas.openxmlformats.org/officeDocument/2006/relationships/slideLayout" Target="../slideLayouts/slideLayout228.xml"/><Relationship Id="rId25" Type="http://schemas.openxmlformats.org/officeDocument/2006/relationships/slideLayout" Target="../slideLayouts/slideLayout236.xml"/><Relationship Id="rId33" Type="http://schemas.openxmlformats.org/officeDocument/2006/relationships/slideLayout" Target="../slideLayouts/slideLayout244.xml"/><Relationship Id="rId2" Type="http://schemas.openxmlformats.org/officeDocument/2006/relationships/slideLayout" Target="../slideLayouts/slideLayout213.xml"/><Relationship Id="rId16" Type="http://schemas.openxmlformats.org/officeDocument/2006/relationships/slideLayout" Target="../slideLayouts/slideLayout227.xml"/><Relationship Id="rId20" Type="http://schemas.openxmlformats.org/officeDocument/2006/relationships/slideLayout" Target="../slideLayouts/slideLayout231.xml"/><Relationship Id="rId29" Type="http://schemas.openxmlformats.org/officeDocument/2006/relationships/slideLayout" Target="../slideLayouts/slideLayout240.xml"/><Relationship Id="rId1" Type="http://schemas.openxmlformats.org/officeDocument/2006/relationships/slideLayout" Target="../slideLayouts/slideLayout212.xml"/><Relationship Id="rId6" Type="http://schemas.openxmlformats.org/officeDocument/2006/relationships/slideLayout" Target="../slideLayouts/slideLayout217.xml"/><Relationship Id="rId11" Type="http://schemas.openxmlformats.org/officeDocument/2006/relationships/slideLayout" Target="../slideLayouts/slideLayout222.xml"/><Relationship Id="rId24" Type="http://schemas.openxmlformats.org/officeDocument/2006/relationships/slideLayout" Target="../slideLayouts/slideLayout235.xml"/><Relationship Id="rId32" Type="http://schemas.openxmlformats.org/officeDocument/2006/relationships/slideLayout" Target="../slideLayouts/slideLayout243.xml"/><Relationship Id="rId37" Type="http://schemas.openxmlformats.org/officeDocument/2006/relationships/theme" Target="../theme/theme7.xml"/><Relationship Id="rId5" Type="http://schemas.openxmlformats.org/officeDocument/2006/relationships/slideLayout" Target="../slideLayouts/slideLayout216.xml"/><Relationship Id="rId15" Type="http://schemas.openxmlformats.org/officeDocument/2006/relationships/slideLayout" Target="../slideLayouts/slideLayout226.xml"/><Relationship Id="rId23" Type="http://schemas.openxmlformats.org/officeDocument/2006/relationships/slideLayout" Target="../slideLayouts/slideLayout234.xml"/><Relationship Id="rId28" Type="http://schemas.openxmlformats.org/officeDocument/2006/relationships/slideLayout" Target="../slideLayouts/slideLayout239.xml"/><Relationship Id="rId36" Type="http://schemas.openxmlformats.org/officeDocument/2006/relationships/slideLayout" Target="../slideLayouts/slideLayout247.xml"/><Relationship Id="rId10" Type="http://schemas.openxmlformats.org/officeDocument/2006/relationships/slideLayout" Target="../slideLayouts/slideLayout221.xml"/><Relationship Id="rId19" Type="http://schemas.openxmlformats.org/officeDocument/2006/relationships/slideLayout" Target="../slideLayouts/slideLayout230.xml"/><Relationship Id="rId31" Type="http://schemas.openxmlformats.org/officeDocument/2006/relationships/slideLayout" Target="../slideLayouts/slideLayout242.xml"/><Relationship Id="rId4" Type="http://schemas.openxmlformats.org/officeDocument/2006/relationships/slideLayout" Target="../slideLayouts/slideLayout215.xml"/><Relationship Id="rId9" Type="http://schemas.openxmlformats.org/officeDocument/2006/relationships/slideLayout" Target="../slideLayouts/slideLayout220.xml"/><Relationship Id="rId14" Type="http://schemas.openxmlformats.org/officeDocument/2006/relationships/slideLayout" Target="../slideLayouts/slideLayout225.xml"/><Relationship Id="rId22" Type="http://schemas.openxmlformats.org/officeDocument/2006/relationships/slideLayout" Target="../slideLayouts/slideLayout233.xml"/><Relationship Id="rId27" Type="http://schemas.openxmlformats.org/officeDocument/2006/relationships/slideLayout" Target="../slideLayouts/slideLayout238.xml"/><Relationship Id="rId30" Type="http://schemas.openxmlformats.org/officeDocument/2006/relationships/slideLayout" Target="../slideLayouts/slideLayout241.xml"/><Relationship Id="rId35" Type="http://schemas.openxmlformats.org/officeDocument/2006/relationships/slideLayout" Target="../slideLayouts/slideLayout246.xml"/><Relationship Id="rId8" Type="http://schemas.openxmlformats.org/officeDocument/2006/relationships/slideLayout" Target="../slideLayouts/slideLayout219.xml"/><Relationship Id="rId3" Type="http://schemas.openxmlformats.org/officeDocument/2006/relationships/slideLayout" Target="../slideLayouts/slideLayout214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0.xml"/><Relationship Id="rId18" Type="http://schemas.openxmlformats.org/officeDocument/2006/relationships/slideLayout" Target="../slideLayouts/slideLayout265.xml"/><Relationship Id="rId26" Type="http://schemas.openxmlformats.org/officeDocument/2006/relationships/slideLayout" Target="../slideLayouts/slideLayout273.xml"/><Relationship Id="rId21" Type="http://schemas.openxmlformats.org/officeDocument/2006/relationships/slideLayout" Target="../slideLayouts/slideLayout268.xml"/><Relationship Id="rId34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54.xml"/><Relationship Id="rId12" Type="http://schemas.openxmlformats.org/officeDocument/2006/relationships/slideLayout" Target="../slideLayouts/slideLayout259.xml"/><Relationship Id="rId17" Type="http://schemas.openxmlformats.org/officeDocument/2006/relationships/slideLayout" Target="../slideLayouts/slideLayout264.xml"/><Relationship Id="rId25" Type="http://schemas.openxmlformats.org/officeDocument/2006/relationships/slideLayout" Target="../slideLayouts/slideLayout272.xml"/><Relationship Id="rId33" Type="http://schemas.openxmlformats.org/officeDocument/2006/relationships/slideLayout" Target="../slideLayouts/slideLayout280.xml"/><Relationship Id="rId2" Type="http://schemas.openxmlformats.org/officeDocument/2006/relationships/slideLayout" Target="../slideLayouts/slideLayout249.xml"/><Relationship Id="rId16" Type="http://schemas.openxmlformats.org/officeDocument/2006/relationships/slideLayout" Target="../slideLayouts/slideLayout263.xml"/><Relationship Id="rId20" Type="http://schemas.openxmlformats.org/officeDocument/2006/relationships/slideLayout" Target="../slideLayouts/slideLayout267.xml"/><Relationship Id="rId29" Type="http://schemas.openxmlformats.org/officeDocument/2006/relationships/slideLayout" Target="../slideLayouts/slideLayout276.xml"/><Relationship Id="rId1" Type="http://schemas.openxmlformats.org/officeDocument/2006/relationships/slideLayout" Target="../slideLayouts/slideLayout248.xml"/><Relationship Id="rId6" Type="http://schemas.openxmlformats.org/officeDocument/2006/relationships/slideLayout" Target="../slideLayouts/slideLayout253.xml"/><Relationship Id="rId11" Type="http://schemas.openxmlformats.org/officeDocument/2006/relationships/slideLayout" Target="../slideLayouts/slideLayout258.xml"/><Relationship Id="rId24" Type="http://schemas.openxmlformats.org/officeDocument/2006/relationships/slideLayout" Target="../slideLayouts/slideLayout271.xml"/><Relationship Id="rId32" Type="http://schemas.openxmlformats.org/officeDocument/2006/relationships/slideLayout" Target="../slideLayouts/slideLayout279.xml"/><Relationship Id="rId37" Type="http://schemas.openxmlformats.org/officeDocument/2006/relationships/theme" Target="../theme/theme8.xml"/><Relationship Id="rId5" Type="http://schemas.openxmlformats.org/officeDocument/2006/relationships/slideLayout" Target="../slideLayouts/slideLayout252.xml"/><Relationship Id="rId15" Type="http://schemas.openxmlformats.org/officeDocument/2006/relationships/slideLayout" Target="../slideLayouts/slideLayout262.xml"/><Relationship Id="rId23" Type="http://schemas.openxmlformats.org/officeDocument/2006/relationships/slideLayout" Target="../slideLayouts/slideLayout270.xml"/><Relationship Id="rId28" Type="http://schemas.openxmlformats.org/officeDocument/2006/relationships/slideLayout" Target="../slideLayouts/slideLayout275.xml"/><Relationship Id="rId36" Type="http://schemas.openxmlformats.org/officeDocument/2006/relationships/slideLayout" Target="../slideLayouts/slideLayout283.xml"/><Relationship Id="rId10" Type="http://schemas.openxmlformats.org/officeDocument/2006/relationships/slideLayout" Target="../slideLayouts/slideLayout257.xml"/><Relationship Id="rId19" Type="http://schemas.openxmlformats.org/officeDocument/2006/relationships/slideLayout" Target="../slideLayouts/slideLayout266.xml"/><Relationship Id="rId31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51.xml"/><Relationship Id="rId9" Type="http://schemas.openxmlformats.org/officeDocument/2006/relationships/slideLayout" Target="../slideLayouts/slideLayout256.xml"/><Relationship Id="rId14" Type="http://schemas.openxmlformats.org/officeDocument/2006/relationships/slideLayout" Target="../slideLayouts/slideLayout261.xml"/><Relationship Id="rId22" Type="http://schemas.openxmlformats.org/officeDocument/2006/relationships/slideLayout" Target="../slideLayouts/slideLayout269.xml"/><Relationship Id="rId27" Type="http://schemas.openxmlformats.org/officeDocument/2006/relationships/slideLayout" Target="../slideLayouts/slideLayout274.xml"/><Relationship Id="rId30" Type="http://schemas.openxmlformats.org/officeDocument/2006/relationships/slideLayout" Target="../slideLayouts/slideLayout277.xml"/><Relationship Id="rId35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55.xml"/><Relationship Id="rId3" Type="http://schemas.openxmlformats.org/officeDocument/2006/relationships/slideLayout" Target="../slideLayouts/slideLayout250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96.xml"/><Relationship Id="rId18" Type="http://schemas.openxmlformats.org/officeDocument/2006/relationships/slideLayout" Target="../slideLayouts/slideLayout301.xml"/><Relationship Id="rId26" Type="http://schemas.openxmlformats.org/officeDocument/2006/relationships/slideLayout" Target="../slideLayouts/slideLayout309.xml"/><Relationship Id="rId21" Type="http://schemas.openxmlformats.org/officeDocument/2006/relationships/slideLayout" Target="../slideLayouts/slideLayout304.xml"/><Relationship Id="rId34" Type="http://schemas.openxmlformats.org/officeDocument/2006/relationships/slideLayout" Target="../slideLayouts/slideLayout317.xml"/><Relationship Id="rId7" Type="http://schemas.openxmlformats.org/officeDocument/2006/relationships/slideLayout" Target="../slideLayouts/slideLayout290.xml"/><Relationship Id="rId12" Type="http://schemas.openxmlformats.org/officeDocument/2006/relationships/slideLayout" Target="../slideLayouts/slideLayout295.xml"/><Relationship Id="rId17" Type="http://schemas.openxmlformats.org/officeDocument/2006/relationships/slideLayout" Target="../slideLayouts/slideLayout300.xml"/><Relationship Id="rId25" Type="http://schemas.openxmlformats.org/officeDocument/2006/relationships/slideLayout" Target="../slideLayouts/slideLayout308.xml"/><Relationship Id="rId33" Type="http://schemas.openxmlformats.org/officeDocument/2006/relationships/slideLayout" Target="../slideLayouts/slideLayout316.xml"/><Relationship Id="rId2" Type="http://schemas.openxmlformats.org/officeDocument/2006/relationships/slideLayout" Target="../slideLayouts/slideLayout285.xml"/><Relationship Id="rId16" Type="http://schemas.openxmlformats.org/officeDocument/2006/relationships/slideLayout" Target="../slideLayouts/slideLayout299.xml"/><Relationship Id="rId20" Type="http://schemas.openxmlformats.org/officeDocument/2006/relationships/slideLayout" Target="../slideLayouts/slideLayout303.xml"/><Relationship Id="rId29" Type="http://schemas.openxmlformats.org/officeDocument/2006/relationships/slideLayout" Target="../slideLayouts/slideLayout312.xml"/><Relationship Id="rId1" Type="http://schemas.openxmlformats.org/officeDocument/2006/relationships/slideLayout" Target="../slideLayouts/slideLayout284.xml"/><Relationship Id="rId6" Type="http://schemas.openxmlformats.org/officeDocument/2006/relationships/slideLayout" Target="../slideLayouts/slideLayout289.xml"/><Relationship Id="rId11" Type="http://schemas.openxmlformats.org/officeDocument/2006/relationships/slideLayout" Target="../slideLayouts/slideLayout294.xml"/><Relationship Id="rId24" Type="http://schemas.openxmlformats.org/officeDocument/2006/relationships/slideLayout" Target="../slideLayouts/slideLayout307.xml"/><Relationship Id="rId32" Type="http://schemas.openxmlformats.org/officeDocument/2006/relationships/slideLayout" Target="../slideLayouts/slideLayout315.xml"/><Relationship Id="rId37" Type="http://schemas.openxmlformats.org/officeDocument/2006/relationships/theme" Target="../theme/theme9.xml"/><Relationship Id="rId5" Type="http://schemas.openxmlformats.org/officeDocument/2006/relationships/slideLayout" Target="../slideLayouts/slideLayout288.xml"/><Relationship Id="rId15" Type="http://schemas.openxmlformats.org/officeDocument/2006/relationships/slideLayout" Target="../slideLayouts/slideLayout298.xml"/><Relationship Id="rId23" Type="http://schemas.openxmlformats.org/officeDocument/2006/relationships/slideLayout" Target="../slideLayouts/slideLayout306.xml"/><Relationship Id="rId28" Type="http://schemas.openxmlformats.org/officeDocument/2006/relationships/slideLayout" Target="../slideLayouts/slideLayout311.xml"/><Relationship Id="rId36" Type="http://schemas.openxmlformats.org/officeDocument/2006/relationships/slideLayout" Target="../slideLayouts/slideLayout319.xml"/><Relationship Id="rId10" Type="http://schemas.openxmlformats.org/officeDocument/2006/relationships/slideLayout" Target="../slideLayouts/slideLayout293.xml"/><Relationship Id="rId19" Type="http://schemas.openxmlformats.org/officeDocument/2006/relationships/slideLayout" Target="../slideLayouts/slideLayout302.xml"/><Relationship Id="rId31" Type="http://schemas.openxmlformats.org/officeDocument/2006/relationships/slideLayout" Target="../slideLayouts/slideLayout314.xml"/><Relationship Id="rId4" Type="http://schemas.openxmlformats.org/officeDocument/2006/relationships/slideLayout" Target="../slideLayouts/slideLayout287.xml"/><Relationship Id="rId9" Type="http://schemas.openxmlformats.org/officeDocument/2006/relationships/slideLayout" Target="../slideLayouts/slideLayout292.xml"/><Relationship Id="rId14" Type="http://schemas.openxmlformats.org/officeDocument/2006/relationships/slideLayout" Target="../slideLayouts/slideLayout297.xml"/><Relationship Id="rId22" Type="http://schemas.openxmlformats.org/officeDocument/2006/relationships/slideLayout" Target="../slideLayouts/slideLayout305.xml"/><Relationship Id="rId27" Type="http://schemas.openxmlformats.org/officeDocument/2006/relationships/slideLayout" Target="../slideLayouts/slideLayout310.xml"/><Relationship Id="rId30" Type="http://schemas.openxmlformats.org/officeDocument/2006/relationships/slideLayout" Target="../slideLayouts/slideLayout313.xml"/><Relationship Id="rId35" Type="http://schemas.openxmlformats.org/officeDocument/2006/relationships/slideLayout" Target="../slideLayouts/slideLayout318.xml"/><Relationship Id="rId8" Type="http://schemas.openxmlformats.org/officeDocument/2006/relationships/slideLayout" Target="../slideLayouts/slideLayout291.xml"/><Relationship Id="rId3" Type="http://schemas.openxmlformats.org/officeDocument/2006/relationships/slideLayout" Target="../slideLayouts/slideLayout2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IBM Cloud / Management and Platform Use Case 1 / January 31,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7404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819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822" r:id="rId34"/>
    <p:sldLayoutId id="2147483707" r:id="rId35"/>
  </p:sldLayoutIdLs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58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  <p:sldLayoutId id="2147484030" r:id="rId12"/>
    <p:sldLayoutId id="2147484031" r:id="rId13"/>
    <p:sldLayoutId id="2147484032" r:id="rId14"/>
    <p:sldLayoutId id="2147484033" r:id="rId15"/>
    <p:sldLayoutId id="2147484034" r:id="rId16"/>
    <p:sldLayoutId id="2147484035" r:id="rId17"/>
    <p:sldLayoutId id="2147484036" r:id="rId18"/>
    <p:sldLayoutId id="2147484037" r:id="rId19"/>
    <p:sldLayoutId id="2147484038" r:id="rId20"/>
    <p:sldLayoutId id="2147484039" r:id="rId21"/>
    <p:sldLayoutId id="2147484040" r:id="rId22"/>
    <p:sldLayoutId id="2147484041" r:id="rId23"/>
    <p:sldLayoutId id="2147484042" r:id="rId24"/>
    <p:sldLayoutId id="2147484043" r:id="rId25"/>
    <p:sldLayoutId id="2147484044" r:id="rId26"/>
    <p:sldLayoutId id="2147484045" r:id="rId27"/>
    <p:sldLayoutId id="2147484046" r:id="rId28"/>
    <p:sldLayoutId id="2147484047" r:id="rId29"/>
    <p:sldLayoutId id="2147484048" r:id="rId30"/>
    <p:sldLayoutId id="2147484049" r:id="rId31"/>
    <p:sldLayoutId id="2147484050" r:id="rId32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780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3" r:id="rId1"/>
    <p:sldLayoutId id="2147484054" r:id="rId2"/>
    <p:sldLayoutId id="2147484055" r:id="rId3"/>
    <p:sldLayoutId id="2147484056" r:id="rId4"/>
    <p:sldLayoutId id="2147484057" r:id="rId5"/>
    <p:sldLayoutId id="2147484058" r:id="rId6"/>
    <p:sldLayoutId id="2147484059" r:id="rId7"/>
    <p:sldLayoutId id="2147484060" r:id="rId8"/>
    <p:sldLayoutId id="2147484061" r:id="rId9"/>
    <p:sldLayoutId id="2147484062" r:id="rId10"/>
    <p:sldLayoutId id="2147484063" r:id="rId11"/>
    <p:sldLayoutId id="2147484064" r:id="rId12"/>
    <p:sldLayoutId id="2147484065" r:id="rId13"/>
    <p:sldLayoutId id="2147484066" r:id="rId14"/>
    <p:sldLayoutId id="2147484067" r:id="rId15"/>
    <p:sldLayoutId id="2147484068" r:id="rId16"/>
    <p:sldLayoutId id="2147484069" r:id="rId17"/>
    <p:sldLayoutId id="2147484070" r:id="rId18"/>
    <p:sldLayoutId id="2147484071" r:id="rId19"/>
    <p:sldLayoutId id="2147484072" r:id="rId20"/>
    <p:sldLayoutId id="2147484073" r:id="rId21"/>
    <p:sldLayoutId id="2147484074" r:id="rId22"/>
    <p:sldLayoutId id="2147484075" r:id="rId23"/>
    <p:sldLayoutId id="2147484076" r:id="rId24"/>
    <p:sldLayoutId id="2147484077" r:id="rId25"/>
    <p:sldLayoutId id="2147484078" r:id="rId26"/>
    <p:sldLayoutId id="2147484079" r:id="rId27"/>
    <p:sldLayoutId id="2147484080" r:id="rId28"/>
    <p:sldLayoutId id="2147484081" r:id="rId29"/>
    <p:sldLayoutId id="2147484082" r:id="rId30"/>
    <p:sldLayoutId id="2147484083" r:id="rId31"/>
    <p:sldLayoutId id="2147484084" r:id="rId32"/>
    <p:sldLayoutId id="2147484085" r:id="rId33"/>
    <p:sldLayoutId id="2147484086" r:id="rId34"/>
    <p:sldLayoutId id="2147484087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003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9" r:id="rId1"/>
    <p:sldLayoutId id="2147484090" r:id="rId2"/>
    <p:sldLayoutId id="2147484091" r:id="rId3"/>
    <p:sldLayoutId id="2147484092" r:id="rId4"/>
    <p:sldLayoutId id="2147484093" r:id="rId5"/>
    <p:sldLayoutId id="2147484094" r:id="rId6"/>
    <p:sldLayoutId id="2147484095" r:id="rId7"/>
    <p:sldLayoutId id="2147484096" r:id="rId8"/>
    <p:sldLayoutId id="2147484097" r:id="rId9"/>
    <p:sldLayoutId id="2147484098" r:id="rId10"/>
    <p:sldLayoutId id="2147484099" r:id="rId11"/>
    <p:sldLayoutId id="2147484100" r:id="rId12"/>
    <p:sldLayoutId id="2147484101" r:id="rId13"/>
    <p:sldLayoutId id="2147484102" r:id="rId14"/>
    <p:sldLayoutId id="2147484103" r:id="rId15"/>
    <p:sldLayoutId id="2147484104" r:id="rId16"/>
    <p:sldLayoutId id="2147484105" r:id="rId17"/>
    <p:sldLayoutId id="2147484106" r:id="rId18"/>
    <p:sldLayoutId id="2147484107" r:id="rId19"/>
    <p:sldLayoutId id="2147484108" r:id="rId20"/>
    <p:sldLayoutId id="2147484109" r:id="rId21"/>
    <p:sldLayoutId id="2147484110" r:id="rId22"/>
    <p:sldLayoutId id="2147484111" r:id="rId23"/>
    <p:sldLayoutId id="2147484112" r:id="rId24"/>
    <p:sldLayoutId id="2147484113" r:id="rId25"/>
    <p:sldLayoutId id="2147484114" r:id="rId26"/>
    <p:sldLayoutId id="2147484115" r:id="rId27"/>
    <p:sldLayoutId id="2147484116" r:id="rId28"/>
    <p:sldLayoutId id="2147484117" r:id="rId29"/>
    <p:sldLayoutId id="2147484118" r:id="rId30"/>
    <p:sldLayoutId id="2147484119" r:id="rId31"/>
    <p:sldLayoutId id="2147484120" r:id="rId32"/>
    <p:sldLayoutId id="2147484121" r:id="rId33"/>
    <p:sldLayoutId id="2147484122" r:id="rId34"/>
    <p:sldLayoutId id="2147484123" r:id="rId35"/>
    <p:sldLayoutId id="2147484124" r:id="rId36"/>
  </p:sldLayoutIdLst>
  <p:hf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4093776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6" r:id="rId1"/>
    <p:sldLayoutId id="2147484127" r:id="rId2"/>
    <p:sldLayoutId id="2147484128" r:id="rId3"/>
    <p:sldLayoutId id="2147484129" r:id="rId4"/>
    <p:sldLayoutId id="2147484130" r:id="rId5"/>
    <p:sldLayoutId id="2147484131" r:id="rId6"/>
    <p:sldLayoutId id="2147484132" r:id="rId7"/>
    <p:sldLayoutId id="2147484133" r:id="rId8"/>
    <p:sldLayoutId id="2147484134" r:id="rId9"/>
    <p:sldLayoutId id="2147484135" r:id="rId10"/>
    <p:sldLayoutId id="2147484136" r:id="rId11"/>
    <p:sldLayoutId id="2147484137" r:id="rId12"/>
    <p:sldLayoutId id="2147484138" r:id="rId13"/>
    <p:sldLayoutId id="2147484139" r:id="rId14"/>
    <p:sldLayoutId id="2147484140" r:id="rId15"/>
    <p:sldLayoutId id="2147484141" r:id="rId16"/>
    <p:sldLayoutId id="2147484142" r:id="rId17"/>
    <p:sldLayoutId id="2147484143" r:id="rId18"/>
    <p:sldLayoutId id="2147484144" r:id="rId19"/>
    <p:sldLayoutId id="2147484145" r:id="rId20"/>
    <p:sldLayoutId id="2147484146" r:id="rId21"/>
    <p:sldLayoutId id="2147484147" r:id="rId22"/>
    <p:sldLayoutId id="2147484148" r:id="rId23"/>
    <p:sldLayoutId id="2147484149" r:id="rId24"/>
    <p:sldLayoutId id="2147484150" r:id="rId25"/>
    <p:sldLayoutId id="2147484151" r:id="rId26"/>
    <p:sldLayoutId id="2147484152" r:id="rId27"/>
    <p:sldLayoutId id="2147484153" r:id="rId28"/>
    <p:sldLayoutId id="2147484154" r:id="rId29"/>
    <p:sldLayoutId id="2147484155" r:id="rId30"/>
    <p:sldLayoutId id="2147484156" r:id="rId31"/>
    <p:sldLayoutId id="2147484157" r:id="rId32"/>
    <p:sldLayoutId id="2147484158" r:id="rId33"/>
    <p:sldLayoutId id="2147484159" r:id="rId34"/>
    <p:sldLayoutId id="2147484160" r:id="rId35"/>
    <p:sldLayoutId id="2147484161" r:id="rId36"/>
    <p:sldLayoutId id="2147484162" r:id="rId37"/>
  </p:sldLayoutIdLst>
  <p:hf sldNum="0"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93688" y="44451"/>
            <a:ext cx="8393112" cy="660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93688" y="901702"/>
            <a:ext cx="8393112" cy="36925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0" y="704850"/>
            <a:ext cx="9144000" cy="0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0" name="Rectangle 2"/>
          <p:cNvSpPr>
            <a:spLocks noChangeArrowheads="1"/>
          </p:cNvSpPr>
          <p:nvPr userDrawn="1"/>
        </p:nvSpPr>
        <p:spPr bwMode="auto">
          <a:xfrm>
            <a:off x="8667750" y="4813301"/>
            <a:ext cx="32573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fld id="{C5B8E9DC-5A2F-3746-BC66-D31D97FA3932}" type="slidenum">
              <a:rPr lang="en-US" sz="900">
                <a:solidFill>
                  <a:srgbClr val="4178BE"/>
                </a:solidFill>
              </a:rPr>
              <a:pPr/>
              <a:t>‹#›</a:t>
            </a:fld>
            <a:endParaRPr lang="en-US" sz="2000">
              <a:solidFill>
                <a:srgbClr val="4178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451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4" r:id="rId1"/>
    <p:sldLayoutId id="2147484165" r:id="rId2"/>
    <p:sldLayoutId id="2147484166" r:id="rId3"/>
    <p:sldLayoutId id="2147484167" r:id="rId4"/>
    <p:sldLayoutId id="2147484168" r:id="rId5"/>
    <p:sldLayoutId id="2147484169" r:id="rId6"/>
    <p:sldLayoutId id="2147484170" r:id="rId7"/>
    <p:sldLayoutId id="2147484171" r:id="rId8"/>
    <p:sldLayoutId id="2147484172" r:id="rId9"/>
    <p:sldLayoutId id="2147484173" r:id="rId10"/>
    <p:sldLayoutId id="2147484174" r:id="rId11"/>
    <p:sldLayoutId id="2147484175" r:id="rId12"/>
    <p:sldLayoutId id="2147484184" r:id="rId13"/>
    <p:sldLayoutId id="2147484185" r:id="rId14"/>
    <p:sldLayoutId id="2147484186" r:id="rId15"/>
    <p:sldLayoutId id="2147484187" r:id="rId16"/>
    <p:sldLayoutId id="2147484188" r:id="rId17"/>
    <p:sldLayoutId id="2147484189" r:id="rId18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accent1"/>
          </a:solidFill>
          <a:latin typeface="Helvetica Neue Light"/>
          <a:ea typeface="ＭＳ Ｐゴシック" charset="0"/>
          <a:cs typeface="Helvetica Neue Light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Helvetica Neue Light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Helvetica Neue Light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Helvetica Neue Light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Helvetica Neue Light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9pPr>
    </p:titleStyle>
    <p:bodyStyle>
      <a:lvl1pPr marL="180975" indent="-180975" algn="l" defTabSz="457200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Font typeface="Arial" charset="0"/>
        <a:buChar char="•"/>
        <a:defRPr sz="2000" kern="1200">
          <a:solidFill>
            <a:srgbClr val="777677"/>
          </a:solidFill>
          <a:latin typeface="Helvetica Neue Light"/>
          <a:ea typeface="ＭＳ Ｐゴシック" charset="0"/>
          <a:cs typeface="Helvetica Neue Light"/>
        </a:defRPr>
      </a:lvl1pPr>
      <a:lvl2pPr marL="420688" indent="-180975" algn="l" defTabSz="457200" rtl="0" eaLnBrk="0" fontAlgn="base" hangingPunct="0">
        <a:spcBef>
          <a:spcPts val="600"/>
        </a:spcBef>
        <a:spcAft>
          <a:spcPct val="0"/>
        </a:spcAft>
        <a:buFont typeface="Arial" charset="0"/>
        <a:buChar char="–"/>
        <a:defRPr sz="2800" kern="1200">
          <a:solidFill>
            <a:srgbClr val="777677"/>
          </a:solidFill>
          <a:latin typeface="Helvetica Neue Light"/>
          <a:ea typeface="ＭＳ Ｐゴシック" charset="0"/>
          <a:cs typeface="Helvetica Neue Light"/>
        </a:defRPr>
      </a:lvl2pPr>
      <a:lvl3pPr marL="593725" indent="-173038" algn="l" defTabSz="457200" rtl="0" eaLnBrk="0" fontAlgn="base" hangingPunct="0">
        <a:spcBef>
          <a:spcPts val="600"/>
        </a:spcBef>
        <a:spcAft>
          <a:spcPct val="0"/>
        </a:spcAft>
        <a:buFont typeface="Arial" charset="0"/>
        <a:buChar char="•"/>
        <a:defRPr sz="1600" kern="1200">
          <a:solidFill>
            <a:schemeClr val="accent2"/>
          </a:solidFill>
          <a:latin typeface="Helvetica Neue Light"/>
          <a:ea typeface="ＭＳ Ｐゴシック" charset="0"/>
          <a:cs typeface="Helvetica Neue Light"/>
        </a:defRPr>
      </a:lvl3pPr>
      <a:lvl4pPr marL="893763" indent="-300038" algn="l" defTabSz="457200" rtl="0" eaLnBrk="0" fontAlgn="base" hangingPunct="0">
        <a:spcBef>
          <a:spcPts val="600"/>
        </a:spcBef>
        <a:spcAft>
          <a:spcPct val="0"/>
        </a:spcAft>
        <a:buFont typeface="Arial" charset="0"/>
        <a:buChar char="–"/>
        <a:defRPr sz="1400" kern="1200">
          <a:solidFill>
            <a:schemeClr val="accent2"/>
          </a:solidFill>
          <a:latin typeface="Helvetica Neue Light"/>
          <a:ea typeface="ＭＳ Ｐゴシック" charset="0"/>
          <a:cs typeface="Helvetica Neue Light"/>
        </a:defRPr>
      </a:lvl4pPr>
      <a:lvl5pPr marL="1074738" indent="-180975" algn="l" defTabSz="457200" rtl="0" eaLnBrk="0" fontAlgn="base" hangingPunct="0">
        <a:spcBef>
          <a:spcPts val="600"/>
        </a:spcBef>
        <a:spcAft>
          <a:spcPct val="0"/>
        </a:spcAft>
        <a:buFont typeface="Arial" charset="0"/>
        <a:buChar char="»"/>
        <a:defRPr sz="1400" kern="1200">
          <a:solidFill>
            <a:schemeClr val="accent2"/>
          </a:solidFill>
          <a:latin typeface="Helvetica Neue Light"/>
          <a:ea typeface="ＭＳ Ｐゴシック" charset="0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00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818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  <p:sldLayoutId id="2147483733" r:id="rId24"/>
    <p:sldLayoutId id="2147483734" r:id="rId25"/>
    <p:sldLayoutId id="2147483735" r:id="rId26"/>
    <p:sldLayoutId id="2147483736" r:id="rId27"/>
    <p:sldLayoutId id="2147483737" r:id="rId28"/>
    <p:sldLayoutId id="2147483738" r:id="rId29"/>
    <p:sldLayoutId id="2147483739" r:id="rId30"/>
    <p:sldLayoutId id="2147483740" r:id="rId31"/>
    <p:sldLayoutId id="2147483741" r:id="rId32"/>
    <p:sldLayoutId id="2147483742" r:id="rId33"/>
    <p:sldLayoutId id="2147483823" r:id="rId34"/>
    <p:sldLayoutId id="2147483744" r:id="rId35"/>
  </p:sldLayoutIdLs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3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  <p:sldLayoutId id="2147483765" r:id="rId20"/>
    <p:sldLayoutId id="2147483766" r:id="rId21"/>
    <p:sldLayoutId id="2147483767" r:id="rId22"/>
    <p:sldLayoutId id="2147483768" r:id="rId23"/>
    <p:sldLayoutId id="2147483769" r:id="rId24"/>
    <p:sldLayoutId id="2147483770" r:id="rId25"/>
    <p:sldLayoutId id="2147483771" r:id="rId26"/>
    <p:sldLayoutId id="2147483772" r:id="rId27"/>
    <p:sldLayoutId id="2147483773" r:id="rId28"/>
    <p:sldLayoutId id="2147483774" r:id="rId29"/>
    <p:sldLayoutId id="2147483775" r:id="rId30"/>
    <p:sldLayoutId id="2147483776" r:id="rId31"/>
    <p:sldLayoutId id="2147483777" r:id="rId32"/>
    <p:sldLayoutId id="2147483778" r:id="rId33"/>
    <p:sldLayoutId id="2147483824" r:id="rId34"/>
    <p:sldLayoutId id="2147483780" r:id="rId35"/>
  </p:sldLayoutIdLs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3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817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  <p:sldLayoutId id="2147483801" r:id="rId20"/>
    <p:sldLayoutId id="2147483802" r:id="rId21"/>
    <p:sldLayoutId id="2147483803" r:id="rId22"/>
    <p:sldLayoutId id="2147483804" r:id="rId23"/>
    <p:sldLayoutId id="2147483805" r:id="rId24"/>
    <p:sldLayoutId id="2147483806" r:id="rId25"/>
    <p:sldLayoutId id="2147483807" r:id="rId26"/>
    <p:sldLayoutId id="2147483808" r:id="rId27"/>
    <p:sldLayoutId id="2147483809" r:id="rId28"/>
    <p:sldLayoutId id="2147483810" r:id="rId29"/>
    <p:sldLayoutId id="2147483811" r:id="rId30"/>
    <p:sldLayoutId id="2147483812" r:id="rId31"/>
    <p:sldLayoutId id="2147483813" r:id="rId32"/>
    <p:sldLayoutId id="2147483814" r:id="rId33"/>
    <p:sldLayoutId id="2147483825" r:id="rId34"/>
    <p:sldLayoutId id="2147483816" r:id="rId35"/>
  </p:sldLayoutIdLs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486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  <p:sldLayoutId id="2147483846" r:id="rId18"/>
    <p:sldLayoutId id="2147483847" r:id="rId19"/>
    <p:sldLayoutId id="2147483848" r:id="rId20"/>
    <p:sldLayoutId id="2147483849" r:id="rId21"/>
    <p:sldLayoutId id="2147483850" r:id="rId22"/>
    <p:sldLayoutId id="2147483851" r:id="rId23"/>
    <p:sldLayoutId id="2147483852" r:id="rId24"/>
    <p:sldLayoutId id="2147483853" r:id="rId25"/>
    <p:sldLayoutId id="2147483854" r:id="rId26"/>
    <p:sldLayoutId id="2147483855" r:id="rId27"/>
    <p:sldLayoutId id="2147483856" r:id="rId28"/>
    <p:sldLayoutId id="2147483857" r:id="rId29"/>
    <p:sldLayoutId id="2147483858" r:id="rId30"/>
    <p:sldLayoutId id="2147483859" r:id="rId31"/>
    <p:sldLayoutId id="2147483860" r:id="rId32"/>
    <p:sldLayoutId id="2147483861" r:id="rId33"/>
    <p:sldLayoutId id="2147483862" r:id="rId34"/>
    <p:sldLayoutId id="2147483863" r:id="rId35"/>
    <p:sldLayoutId id="2147483864" r:id="rId36"/>
  </p:sldLayoutIdLs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115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  <p:sldLayoutId id="2147483877" r:id="rId12"/>
    <p:sldLayoutId id="2147483878" r:id="rId13"/>
    <p:sldLayoutId id="2147483879" r:id="rId14"/>
    <p:sldLayoutId id="2147483880" r:id="rId15"/>
    <p:sldLayoutId id="2147483881" r:id="rId16"/>
    <p:sldLayoutId id="2147483882" r:id="rId17"/>
    <p:sldLayoutId id="2147483883" r:id="rId18"/>
    <p:sldLayoutId id="2147483884" r:id="rId19"/>
    <p:sldLayoutId id="2147483885" r:id="rId20"/>
    <p:sldLayoutId id="2147483886" r:id="rId21"/>
    <p:sldLayoutId id="2147483887" r:id="rId22"/>
    <p:sldLayoutId id="2147483888" r:id="rId23"/>
    <p:sldLayoutId id="2147483889" r:id="rId24"/>
    <p:sldLayoutId id="2147483890" r:id="rId25"/>
    <p:sldLayoutId id="2147483891" r:id="rId26"/>
    <p:sldLayoutId id="2147483892" r:id="rId27"/>
    <p:sldLayoutId id="2147483893" r:id="rId28"/>
    <p:sldLayoutId id="2147483894" r:id="rId29"/>
    <p:sldLayoutId id="2147483895" r:id="rId30"/>
    <p:sldLayoutId id="2147483896" r:id="rId31"/>
    <p:sldLayoutId id="2147483897" r:id="rId32"/>
    <p:sldLayoutId id="2147483898" r:id="rId33"/>
    <p:sldLayoutId id="2147483899" r:id="rId34"/>
    <p:sldLayoutId id="2147483902" r:id="rId35"/>
  </p:sldLayoutIdLs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936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914" r:id="rId11"/>
    <p:sldLayoutId id="2147483915" r:id="rId12"/>
    <p:sldLayoutId id="2147483916" r:id="rId13"/>
    <p:sldLayoutId id="2147483917" r:id="rId14"/>
    <p:sldLayoutId id="2147483918" r:id="rId15"/>
    <p:sldLayoutId id="2147483919" r:id="rId16"/>
    <p:sldLayoutId id="2147483920" r:id="rId17"/>
    <p:sldLayoutId id="2147483921" r:id="rId18"/>
    <p:sldLayoutId id="2147483922" r:id="rId19"/>
    <p:sldLayoutId id="2147483923" r:id="rId20"/>
    <p:sldLayoutId id="2147483924" r:id="rId21"/>
    <p:sldLayoutId id="2147483925" r:id="rId22"/>
    <p:sldLayoutId id="2147483926" r:id="rId23"/>
    <p:sldLayoutId id="2147483927" r:id="rId24"/>
    <p:sldLayoutId id="2147483928" r:id="rId25"/>
    <p:sldLayoutId id="2147483929" r:id="rId26"/>
    <p:sldLayoutId id="2147483930" r:id="rId27"/>
    <p:sldLayoutId id="2147483931" r:id="rId28"/>
    <p:sldLayoutId id="2147483932" r:id="rId29"/>
    <p:sldLayoutId id="2147483933" r:id="rId30"/>
    <p:sldLayoutId id="2147483934" r:id="rId31"/>
    <p:sldLayoutId id="2147483935" r:id="rId32"/>
    <p:sldLayoutId id="2147483936" r:id="rId33"/>
    <p:sldLayoutId id="2147483937" r:id="rId34"/>
    <p:sldLayoutId id="2147483939" r:id="rId35"/>
    <p:sldLayoutId id="2147483940" r:id="rId36"/>
  </p:sldLayoutIdLs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3714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03332"/>
            <a:ext cx="8686800" cy="39889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451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  <p:sldLayoutId id="2147483955" r:id="rId12"/>
    <p:sldLayoutId id="2147483956" r:id="rId13"/>
    <p:sldLayoutId id="2147483957" r:id="rId14"/>
    <p:sldLayoutId id="2147483958" r:id="rId15"/>
    <p:sldLayoutId id="2147483959" r:id="rId16"/>
    <p:sldLayoutId id="2147483960" r:id="rId17"/>
    <p:sldLayoutId id="2147483961" r:id="rId18"/>
    <p:sldLayoutId id="2147483962" r:id="rId19"/>
    <p:sldLayoutId id="2147483963" r:id="rId20"/>
    <p:sldLayoutId id="2147483964" r:id="rId21"/>
    <p:sldLayoutId id="2147483965" r:id="rId22"/>
    <p:sldLayoutId id="2147483966" r:id="rId23"/>
    <p:sldLayoutId id="2147483967" r:id="rId24"/>
    <p:sldLayoutId id="2147483968" r:id="rId25"/>
    <p:sldLayoutId id="2147483969" r:id="rId26"/>
    <p:sldLayoutId id="2147483970" r:id="rId27"/>
    <p:sldLayoutId id="2147483971" r:id="rId28"/>
    <p:sldLayoutId id="2147483972" r:id="rId29"/>
    <p:sldLayoutId id="2147483973" r:id="rId30"/>
    <p:sldLayoutId id="2147483974" r:id="rId31"/>
    <p:sldLayoutId id="2147483975" r:id="rId32"/>
    <p:sldLayoutId id="2147483976" r:id="rId33"/>
    <p:sldLayoutId id="2147483977" r:id="rId34"/>
    <p:sldLayoutId id="2147483978" r:id="rId35"/>
    <p:sldLayoutId id="2147483979" r:id="rId36"/>
  </p:sldLayoutIdLs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900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84" r:id="rId3"/>
    <p:sldLayoutId id="2147483985" r:id="rId4"/>
    <p:sldLayoutId id="2147483986" r:id="rId5"/>
    <p:sldLayoutId id="2147483987" r:id="rId6"/>
    <p:sldLayoutId id="2147483988" r:id="rId7"/>
    <p:sldLayoutId id="2147483989" r:id="rId8"/>
    <p:sldLayoutId id="2147483990" r:id="rId9"/>
    <p:sldLayoutId id="2147483991" r:id="rId10"/>
    <p:sldLayoutId id="2147483992" r:id="rId11"/>
    <p:sldLayoutId id="2147483993" r:id="rId12"/>
    <p:sldLayoutId id="2147483994" r:id="rId13"/>
    <p:sldLayoutId id="2147483995" r:id="rId14"/>
    <p:sldLayoutId id="2147483996" r:id="rId15"/>
    <p:sldLayoutId id="2147483997" r:id="rId16"/>
    <p:sldLayoutId id="2147483998" r:id="rId17"/>
    <p:sldLayoutId id="2147483999" r:id="rId18"/>
    <p:sldLayoutId id="2147484000" r:id="rId19"/>
    <p:sldLayoutId id="2147484001" r:id="rId20"/>
    <p:sldLayoutId id="2147484002" r:id="rId21"/>
    <p:sldLayoutId id="2147484003" r:id="rId22"/>
    <p:sldLayoutId id="2147484004" r:id="rId23"/>
    <p:sldLayoutId id="2147484005" r:id="rId24"/>
    <p:sldLayoutId id="2147484006" r:id="rId25"/>
    <p:sldLayoutId id="2147484007" r:id="rId26"/>
    <p:sldLayoutId id="2147484008" r:id="rId27"/>
    <p:sldLayoutId id="2147484009" r:id="rId28"/>
    <p:sldLayoutId id="2147484010" r:id="rId29"/>
    <p:sldLayoutId id="2147484011" r:id="rId30"/>
    <p:sldLayoutId id="2147484012" r:id="rId31"/>
    <p:sldLayoutId id="2147484013" r:id="rId32"/>
    <p:sldLayoutId id="2147484014" r:id="rId33"/>
    <p:sldLayoutId id="2147484015" r:id="rId34"/>
    <p:sldLayoutId id="2147484016" r:id="rId35"/>
    <p:sldLayoutId id="2147484017" r:id="rId36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ru/docs/reference/kubectl/kubectl/" TargetMode="External"/><Relationship Id="rId2" Type="http://schemas.openxmlformats.org/officeDocument/2006/relationships/hyperlink" Target="https://www.ibm.com/cloud/cli" TargetMode="External"/><Relationship Id="rId1" Type="http://schemas.openxmlformats.org/officeDocument/2006/relationships/slideLayout" Target="../slideLayouts/slideLayout461.xml"/><Relationship Id="rId6" Type="http://schemas.openxmlformats.org/officeDocument/2006/relationships/hyperlink" Target="https://docs.openshift.com/container-platform/4.6/cli_reference/developer_cli_odo/understanding-odo.html" TargetMode="External"/><Relationship Id="rId5" Type="http://schemas.openxmlformats.org/officeDocument/2006/relationships/hyperlink" Target="https://docs.openshift.com/container-platform/4.6/cli_reference/openshift_cli/getting-started-cli.html" TargetMode="External"/><Relationship Id="rId4" Type="http://schemas.openxmlformats.org/officeDocument/2006/relationships/hyperlink" Target="https://docs.openshift.com/container-platform/4.6/cli_reference/helm_cli/getting-started-with-helm-on-openshift-container-platform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6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6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6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6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6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6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61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6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6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6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1.xml"/><Relationship Id="rId5" Type="http://schemas.openxmlformats.org/officeDocument/2006/relationships/hyperlink" Target="https://cloud.ibm.com/docs/cloud-foundry-public?topic=cloud-foundry-what-is-cloud-foundry" TargetMode="Externa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ibm.com/docs/containers?topic=containers-cs_cluster_tutoria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61.xml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61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6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B3F6A-6749-794E-BC6F-DF90702F4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noProof="1"/>
              <a:t>IBM-Cloud catalog</a:t>
            </a:r>
            <a:br>
              <a:rPr lang="fr-FR" sz="5400" dirty="0">
                <a:solidFill>
                  <a:srgbClr val="FF0000"/>
                </a:solidFill>
              </a:rPr>
            </a:b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AB35F9-D1D3-7B4E-B422-5C1C23096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350" y="4016828"/>
            <a:ext cx="1285649" cy="11266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96F990-BCB7-D84F-AE2D-E98A01561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21200"/>
            <a:ext cx="33274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96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42290-B2B8-D044-BC26-79AA2FBE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IBM-Cloud</a:t>
            </a:r>
            <a:r>
              <a:rPr lang="uk-UA" dirty="0"/>
              <a:t> </a:t>
            </a:r>
            <a:r>
              <a:rPr lang="en-US" dirty="0"/>
              <a:t>Dashboard. </a:t>
            </a:r>
            <a:r>
              <a:rPr lang="uk-UA" dirty="0"/>
              <a:t>Підсумок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331090F-D69C-413E-9EB7-0F58F3C147D3}"/>
              </a:ext>
            </a:extLst>
          </p:cNvPr>
          <p:cNvSpPr/>
          <p:nvPr/>
        </p:nvSpPr>
        <p:spPr>
          <a:xfrm rot="5400000">
            <a:off x="3404920" y="-2335657"/>
            <a:ext cx="2334162" cy="872070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000" dirty="0"/>
              <a:t>Маємо 3 типи контейнерних платформ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000" dirty="0"/>
              <a:t>Почати можна з будь-якої, але краще з найпростішої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000" dirty="0"/>
              <a:t>Перш ніж розробляти бажано освоїти </a:t>
            </a:r>
            <a:r>
              <a:rPr lang="en-US" sz="2000" dirty="0"/>
              <a:t>DevOps </a:t>
            </a:r>
            <a:r>
              <a:rPr lang="uk-UA" sz="2000" dirty="0"/>
              <a:t> процес уже на існуючих прикладах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000" dirty="0"/>
              <a:t>Щоб не вигадувати велосипед потрібно мати уявлення про перелік хмарних сервісів</a:t>
            </a:r>
            <a:endParaRPr lang="en-US" sz="20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18951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42290-B2B8-D044-BC26-79AA2FBE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IBM-Cloud</a:t>
            </a:r>
            <a:r>
              <a:rPr lang="uk-UA" dirty="0"/>
              <a:t> </a:t>
            </a:r>
            <a:r>
              <a:rPr lang="en-US" dirty="0"/>
              <a:t>Dashboard. </a:t>
            </a:r>
            <a:r>
              <a:rPr lang="uk-UA" dirty="0"/>
              <a:t>Як працювати з </a:t>
            </a:r>
            <a:r>
              <a:rPr lang="en-US" dirty="0"/>
              <a:t>IBM Cloud?</a:t>
            </a:r>
            <a:endParaRPr lang="uk-UA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331090F-D69C-413E-9EB7-0F58F3C147D3}"/>
              </a:ext>
            </a:extLst>
          </p:cNvPr>
          <p:cNvSpPr/>
          <p:nvPr/>
        </p:nvSpPr>
        <p:spPr>
          <a:xfrm rot="5400000">
            <a:off x="2618944" y="-1549682"/>
            <a:ext cx="3906113" cy="872070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r>
              <a:rPr lang="en-US" sz="1400" dirty="0"/>
              <a:t>1. </a:t>
            </a:r>
            <a:r>
              <a:rPr lang="uk-UA" sz="1400" dirty="0"/>
              <a:t>Можна працювати с </a:t>
            </a:r>
            <a:r>
              <a:rPr lang="en-US" sz="1400" dirty="0"/>
              <a:t>IBM-Cloud Dashboard</a:t>
            </a:r>
          </a:p>
          <a:p>
            <a:r>
              <a:rPr lang="uk-UA" sz="1400" dirty="0"/>
              <a:t>Підходить на початкових етапах, але не можна використати для пакетних завдань</a:t>
            </a:r>
          </a:p>
          <a:p>
            <a:endParaRPr lang="uk-UA" sz="1400" dirty="0"/>
          </a:p>
          <a:p>
            <a:r>
              <a:rPr lang="uk-UA" sz="1400" dirty="0"/>
              <a:t>2. Можна працювати через </a:t>
            </a:r>
            <a:r>
              <a:rPr lang="en-US" sz="1400" b="1" dirty="0">
                <a:hlinkClick r:id="rId2"/>
              </a:rPr>
              <a:t>IBM Cloud Command Line Interface</a:t>
            </a:r>
            <a:endParaRPr lang="en-US" sz="1400" b="1" dirty="0"/>
          </a:p>
          <a:p>
            <a:r>
              <a:rPr lang="uk-UA" sz="1400" dirty="0"/>
              <a:t>Дозволяє управляти хмарними ресурсам з допомогою команд. Команди </a:t>
            </a:r>
            <a:r>
              <a:rPr lang="en-US" sz="1400" dirty="0"/>
              <a:t>CLI </a:t>
            </a:r>
            <a:r>
              <a:rPr lang="ru-RU" sz="1400" dirty="0" err="1"/>
              <a:t>можна</a:t>
            </a:r>
            <a:r>
              <a:rPr lang="ru-RU" sz="1400" dirty="0"/>
              <a:t> </a:t>
            </a:r>
            <a:r>
              <a:rPr lang="ru-RU" sz="1400" dirty="0" err="1"/>
              <a:t>включати</a:t>
            </a:r>
            <a:r>
              <a:rPr lang="uk-UA" sz="1400" dirty="0"/>
              <a:t> в пакети команд. Може використовуватися: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sz="1400" dirty="0"/>
              <a:t>з </a:t>
            </a:r>
            <a:r>
              <a:rPr lang="en-US" sz="1400" dirty="0"/>
              <a:t>laptop </a:t>
            </a:r>
            <a:r>
              <a:rPr lang="uk-UA" sz="1400" dirty="0"/>
              <a:t> користувача, попередньо встановивши</a:t>
            </a:r>
            <a:r>
              <a:rPr lang="en-US" sz="1400" dirty="0"/>
              <a:t>;</a:t>
            </a:r>
            <a:endParaRPr lang="uk-UA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sz="1400" dirty="0"/>
              <a:t>з </a:t>
            </a:r>
            <a:r>
              <a:rPr lang="en-US" sz="1400" dirty="0"/>
              <a:t>IBM Cloud Shell</a:t>
            </a:r>
            <a:r>
              <a:rPr lang="uk-UA" sz="1400" dirty="0"/>
              <a:t>, що запускається у </a:t>
            </a:r>
            <a:r>
              <a:rPr lang="en-US" sz="1400" dirty="0"/>
              <a:t>IBM Cloud web UI;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sz="1400" dirty="0"/>
              <a:t>в командах та пакетах </a:t>
            </a:r>
            <a:r>
              <a:rPr lang="en-US" sz="1400" dirty="0"/>
              <a:t>DevOps toolchains.</a:t>
            </a:r>
            <a:r>
              <a:rPr lang="uk-UA" sz="1400" dirty="0"/>
              <a:t> </a:t>
            </a:r>
            <a:endParaRPr lang="en-US" sz="1400" dirty="0"/>
          </a:p>
          <a:p>
            <a:r>
              <a:rPr lang="uk-UA" sz="1400" dirty="0"/>
              <a:t>3.</a:t>
            </a:r>
            <a:r>
              <a:rPr lang="uk-UA" sz="2000" dirty="0"/>
              <a:t> </a:t>
            </a:r>
            <a:r>
              <a:rPr lang="uk-UA" sz="1400" dirty="0"/>
              <a:t>Для роботи з </a:t>
            </a:r>
            <a:r>
              <a:rPr lang="en-US" sz="1400" dirty="0"/>
              <a:t>Kubernetes – </a:t>
            </a:r>
            <a:r>
              <a:rPr lang="ru-RU" sz="1400" dirty="0"/>
              <a:t>кластером </a:t>
            </a:r>
            <a:r>
              <a:rPr lang="ru-RU" sz="1400" dirty="0" err="1"/>
              <a:t>використовується</a:t>
            </a:r>
            <a:r>
              <a:rPr lang="ru-RU" sz="1400" dirty="0"/>
              <a:t> </a:t>
            </a:r>
            <a:r>
              <a:rPr lang="ru-RU" sz="1400" dirty="0" err="1"/>
              <a:t>традиційний</a:t>
            </a:r>
            <a:r>
              <a:rPr lang="ru-RU" sz="1400" dirty="0"/>
              <a:t> </a:t>
            </a:r>
            <a:r>
              <a:rPr lang="en-US" sz="1400" dirty="0" err="1">
                <a:hlinkClick r:id="rId3"/>
              </a:rPr>
              <a:t>kubectl</a:t>
            </a:r>
            <a:r>
              <a:rPr lang="en-US" sz="1400" dirty="0"/>
              <a:t>, </a:t>
            </a:r>
            <a:r>
              <a:rPr lang="en-US" sz="1400" dirty="0">
                <a:hlinkClick r:id="rId4"/>
              </a:rPr>
              <a:t>helm</a:t>
            </a:r>
            <a:r>
              <a:rPr lang="en-US" sz="1400" dirty="0"/>
              <a:t>.</a:t>
            </a:r>
          </a:p>
          <a:p>
            <a:r>
              <a:rPr lang="en-US" sz="1400" dirty="0"/>
              <a:t>4. </a:t>
            </a:r>
            <a:r>
              <a:rPr lang="uk-UA" sz="1400" dirty="0"/>
              <a:t>Для роботи з </a:t>
            </a:r>
            <a:r>
              <a:rPr lang="en-US" sz="1400" dirty="0"/>
              <a:t>OpenShift – </a:t>
            </a:r>
            <a:r>
              <a:rPr lang="ru-RU" sz="1400" dirty="0"/>
              <a:t>кластером</a:t>
            </a:r>
            <a:r>
              <a:rPr lang="en-US" sz="1400" dirty="0"/>
              <a:t> </a:t>
            </a:r>
            <a:r>
              <a:rPr lang="uk-UA" sz="1400" dirty="0"/>
              <a:t>використовується традиційна </a:t>
            </a:r>
            <a:r>
              <a:rPr lang="en-US" sz="1400" dirty="0" err="1">
                <a:hlinkClick r:id="rId5"/>
              </a:rPr>
              <a:t>oc</a:t>
            </a:r>
            <a:r>
              <a:rPr lang="en-US" sz="1400" dirty="0"/>
              <a:t> </a:t>
            </a:r>
            <a:r>
              <a:rPr lang="uk-UA" sz="1400" dirty="0"/>
              <a:t>або </a:t>
            </a:r>
            <a:r>
              <a:rPr lang="en-US" sz="1400" dirty="0">
                <a:hlinkClick r:id="rId6"/>
              </a:rPr>
              <a:t>ODO</a:t>
            </a:r>
            <a:r>
              <a:rPr lang="en-US" sz="1400" dirty="0"/>
              <a:t>, </a:t>
            </a:r>
            <a:r>
              <a:rPr lang="en-US" sz="1400" dirty="0">
                <a:hlinkClick r:id="rId4"/>
              </a:rPr>
              <a:t>helm</a:t>
            </a:r>
            <a:r>
              <a:rPr lang="en-US" sz="1400" dirty="0"/>
              <a:t>. </a:t>
            </a:r>
            <a:endParaRPr lang="uk-UA" sz="20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48622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42290-B2B8-D044-BC26-79AA2FBE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IBM-Cloud</a:t>
            </a:r>
            <a:r>
              <a:rPr lang="uk-UA" dirty="0"/>
              <a:t> </a:t>
            </a:r>
            <a:r>
              <a:rPr lang="en-US" dirty="0"/>
              <a:t>Dashboard. Starter kits</a:t>
            </a:r>
            <a:endParaRPr lang="uk-U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A5CAA-2BF1-4671-B2E2-F43D458520F0}"/>
              </a:ext>
            </a:extLst>
          </p:cNvPr>
          <p:cNvSpPr txBox="1"/>
          <p:nvPr/>
        </p:nvSpPr>
        <p:spPr>
          <a:xfrm>
            <a:off x="167268" y="738254"/>
            <a:ext cx="8809463" cy="3000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Для початку</a:t>
            </a:r>
            <a:r>
              <a:rPr lang="uk-UA" dirty="0"/>
              <a:t>,</a:t>
            </a:r>
            <a:r>
              <a:rPr lang="ru-RU" dirty="0"/>
              <a:t> </a:t>
            </a:r>
            <a:r>
              <a:rPr lang="ru-RU" dirty="0" err="1"/>
              <a:t>можна</a:t>
            </a:r>
            <a:r>
              <a:rPr lang="ru-RU" dirty="0"/>
              <a:t> </a:t>
            </a:r>
            <a:r>
              <a:rPr lang="ru-RU" dirty="0" err="1"/>
              <a:t>вибрати</a:t>
            </a:r>
            <a:r>
              <a:rPr lang="ru-RU" dirty="0"/>
              <a:t> </a:t>
            </a:r>
            <a:r>
              <a:rPr lang="ru-RU" dirty="0" err="1"/>
              <a:t>прості</a:t>
            </a:r>
            <a:r>
              <a:rPr lang="ru-RU" dirty="0"/>
              <a:t> </a:t>
            </a:r>
            <a:r>
              <a:rPr lang="ru-RU" dirty="0" err="1"/>
              <a:t>приклади</a:t>
            </a:r>
            <a:r>
              <a:rPr lang="ru-RU" dirty="0"/>
              <a:t> з </a:t>
            </a:r>
            <a:r>
              <a:rPr lang="uk-UA" dirty="0"/>
              <a:t>набору </a:t>
            </a:r>
            <a:r>
              <a:rPr lang="en-US" dirty="0"/>
              <a:t>starter kits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F54999-4D78-4C19-B41C-C914D7395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69" y="1125407"/>
            <a:ext cx="7288042" cy="394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344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42290-B2B8-D044-BC26-79AA2FBE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IBM-Cloud</a:t>
            </a:r>
            <a:r>
              <a:rPr lang="uk-UA" dirty="0"/>
              <a:t> </a:t>
            </a:r>
            <a:r>
              <a:rPr lang="en-US" dirty="0"/>
              <a:t>Dashboard. Pricing plan</a:t>
            </a:r>
            <a:endParaRPr lang="uk-U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A5CAA-2BF1-4671-B2E2-F43D458520F0}"/>
              </a:ext>
            </a:extLst>
          </p:cNvPr>
          <p:cNvSpPr txBox="1"/>
          <p:nvPr/>
        </p:nvSpPr>
        <p:spPr>
          <a:xfrm>
            <a:off x="167268" y="738254"/>
            <a:ext cx="8809463" cy="3000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Для </a:t>
            </a:r>
            <a:r>
              <a:rPr lang="uk-UA" dirty="0"/>
              <a:t>навчання потрібно вибирати сервіси </a:t>
            </a:r>
            <a:r>
              <a:rPr lang="en-US" dirty="0"/>
              <a:t>Light </a:t>
            </a:r>
            <a:r>
              <a:rPr lang="uk-UA" dirty="0"/>
              <a:t> та </a:t>
            </a:r>
            <a:r>
              <a:rPr lang="en-US" dirty="0"/>
              <a:t>Free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0B8F4F-E04C-4C9B-99B3-C50130C19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68" y="1073744"/>
            <a:ext cx="7280694" cy="402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143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42290-B2B8-D044-BC26-79AA2FBE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IBM-Cloud</a:t>
            </a:r>
            <a:r>
              <a:rPr lang="uk-UA" dirty="0"/>
              <a:t> </a:t>
            </a:r>
            <a:r>
              <a:rPr lang="en-US" dirty="0"/>
              <a:t>Dashboard. Networking</a:t>
            </a:r>
            <a:endParaRPr lang="uk-U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A5CAA-2BF1-4671-B2E2-F43D458520F0}"/>
              </a:ext>
            </a:extLst>
          </p:cNvPr>
          <p:cNvSpPr txBox="1"/>
          <p:nvPr/>
        </p:nvSpPr>
        <p:spPr>
          <a:xfrm>
            <a:off x="167268" y="738254"/>
            <a:ext cx="8809463" cy="5078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Direct Link - </a:t>
            </a:r>
            <a:r>
              <a:rPr lang="uk-UA" dirty="0"/>
              <a:t> дозволяє побудувати Хмарні ресурси і локальні ресурси в єдиній мережі. Продукти відрізняються </a:t>
            </a:r>
            <a:r>
              <a:rPr lang="uk-UA" dirty="0" err="1"/>
              <a:t>швідкісю</a:t>
            </a:r>
            <a:r>
              <a:rPr lang="uk-UA" dirty="0"/>
              <a:t> передачі  та </a:t>
            </a:r>
            <a:r>
              <a:rPr lang="uk-UA" dirty="0" err="1"/>
              <a:t>захищенністю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3436DA-D4C4-40EC-B305-605442942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88" y="1241211"/>
            <a:ext cx="7412344" cy="386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45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42290-B2B8-D044-BC26-79AA2FBE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IBM-Cloud</a:t>
            </a:r>
            <a:r>
              <a:rPr lang="uk-UA" dirty="0"/>
              <a:t> </a:t>
            </a:r>
            <a:r>
              <a:rPr lang="en-US" dirty="0"/>
              <a:t>Dashboard. Storage</a:t>
            </a:r>
            <a:endParaRPr lang="uk-U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A5CAA-2BF1-4671-B2E2-F43D458520F0}"/>
              </a:ext>
            </a:extLst>
          </p:cNvPr>
          <p:cNvSpPr txBox="1"/>
          <p:nvPr/>
        </p:nvSpPr>
        <p:spPr>
          <a:xfrm>
            <a:off x="167268" y="738254"/>
            <a:ext cx="8809463" cy="5078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Object Storage – </a:t>
            </a:r>
            <a:r>
              <a:rPr lang="uk-UA" dirty="0"/>
              <a:t>найбільш використовується для повсякденної роботи. </a:t>
            </a:r>
            <a:r>
              <a:rPr lang="en-US" dirty="0"/>
              <a:t>Box - </a:t>
            </a:r>
            <a:r>
              <a:rPr lang="uk-UA" dirty="0"/>
              <a:t> гарна платформа для збереження файлів.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9FD793-8CBC-4D16-BB74-82540E9EF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68" y="1246086"/>
            <a:ext cx="7044415" cy="386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526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42290-B2B8-D044-BC26-79AA2FBE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IBM-Cloud</a:t>
            </a:r>
            <a:r>
              <a:rPr lang="uk-UA" dirty="0"/>
              <a:t> </a:t>
            </a:r>
            <a:r>
              <a:rPr lang="en-US" dirty="0"/>
              <a:t>Dashboard.AL </a:t>
            </a:r>
            <a:endParaRPr lang="uk-U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A5CAA-2BF1-4671-B2E2-F43D458520F0}"/>
              </a:ext>
            </a:extLst>
          </p:cNvPr>
          <p:cNvSpPr txBox="1"/>
          <p:nvPr/>
        </p:nvSpPr>
        <p:spPr>
          <a:xfrm>
            <a:off x="167268" y="738254"/>
            <a:ext cx="8809463" cy="3000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Watson-Assistant – </a:t>
            </a:r>
            <a:r>
              <a:rPr lang="uk-UA" dirty="0"/>
              <a:t>Чат-Бот, </a:t>
            </a:r>
            <a:r>
              <a:rPr lang="en-US" dirty="0"/>
              <a:t>Watson-Studio – </a:t>
            </a:r>
            <a:r>
              <a:rPr lang="uk-UA" dirty="0"/>
              <a:t>Середовище для  аналітики…….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6BEC88-2F1A-4683-9730-5E8C00451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68" y="1457864"/>
            <a:ext cx="8684628" cy="235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20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42290-B2B8-D044-BC26-79AA2FBE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IBM-Cloud</a:t>
            </a:r>
            <a:r>
              <a:rPr lang="uk-UA" dirty="0"/>
              <a:t> </a:t>
            </a:r>
            <a:r>
              <a:rPr lang="en-US" dirty="0" err="1"/>
              <a:t>Dashboard.Analytics</a:t>
            </a:r>
            <a:r>
              <a:rPr lang="en-US" dirty="0"/>
              <a:t> </a:t>
            </a:r>
            <a:endParaRPr lang="uk-U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A5CAA-2BF1-4671-B2E2-F43D458520F0}"/>
              </a:ext>
            </a:extLst>
          </p:cNvPr>
          <p:cNvSpPr txBox="1"/>
          <p:nvPr/>
        </p:nvSpPr>
        <p:spPr>
          <a:xfrm>
            <a:off x="167268" y="801493"/>
            <a:ext cx="8809463" cy="5078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dirty="0" err="1"/>
              <a:t>Продукти</a:t>
            </a:r>
            <a:r>
              <a:rPr lang="ru-RU" dirty="0"/>
              <a:t> для </a:t>
            </a:r>
            <a:r>
              <a:rPr lang="ru-RU" dirty="0" err="1"/>
              <a:t>побудови</a:t>
            </a:r>
            <a:r>
              <a:rPr lang="ru-RU" dirty="0"/>
              <a:t> </a:t>
            </a:r>
            <a:r>
              <a:rPr lang="ru-RU" dirty="0" err="1"/>
              <a:t>аналітики</a:t>
            </a:r>
            <a:r>
              <a:rPr lang="ru-RU" dirty="0"/>
              <a:t>. </a:t>
            </a:r>
            <a:r>
              <a:rPr lang="ru-RU" dirty="0" err="1"/>
              <a:t>Основний</a:t>
            </a:r>
            <a:r>
              <a:rPr lang="ru-RU" dirty="0"/>
              <a:t> плюс, 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продукти</a:t>
            </a:r>
            <a:r>
              <a:rPr lang="ru-RU" dirty="0"/>
              <a:t> уже </a:t>
            </a:r>
            <a:r>
              <a:rPr lang="ru-RU" dirty="0" err="1"/>
              <a:t>інтегровані</a:t>
            </a:r>
            <a:r>
              <a:rPr lang="ru-RU" dirty="0"/>
              <a:t> </a:t>
            </a:r>
            <a:r>
              <a:rPr lang="ru-RU" dirty="0" err="1"/>
              <a:t>між</a:t>
            </a:r>
            <a:r>
              <a:rPr lang="ru-RU" dirty="0"/>
              <a:t> собою і </a:t>
            </a:r>
            <a:r>
              <a:rPr lang="ru-RU" dirty="0" err="1"/>
              <a:t>готові</a:t>
            </a:r>
            <a:r>
              <a:rPr lang="ru-RU" dirty="0"/>
              <a:t> для </a:t>
            </a:r>
            <a:r>
              <a:rPr lang="ru-RU" dirty="0" err="1"/>
              <a:t>використання</a:t>
            </a:r>
            <a:r>
              <a:rPr lang="ru-RU" dirty="0"/>
              <a:t>.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7ACFFC-1E68-4D93-8F51-603CDFB87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4" y="1309325"/>
            <a:ext cx="6556076" cy="383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892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42290-B2B8-D044-BC26-79AA2FBE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IBM-Cloud</a:t>
            </a:r>
            <a:r>
              <a:rPr lang="uk-UA" dirty="0"/>
              <a:t> </a:t>
            </a:r>
            <a:r>
              <a:rPr lang="en-US" dirty="0" err="1"/>
              <a:t>Dashboard.Databases</a:t>
            </a:r>
            <a:r>
              <a:rPr lang="en-US" dirty="0"/>
              <a:t> </a:t>
            </a:r>
            <a:endParaRPr lang="uk-U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A5CAA-2BF1-4671-B2E2-F43D458520F0}"/>
              </a:ext>
            </a:extLst>
          </p:cNvPr>
          <p:cNvSpPr txBox="1"/>
          <p:nvPr/>
        </p:nvSpPr>
        <p:spPr>
          <a:xfrm>
            <a:off x="167268" y="801493"/>
            <a:ext cx="8809463" cy="3000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uk-UA" dirty="0"/>
              <a:t>Відмічені БД, що можна використати вільно в навчанні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281D1D-37CD-4688-AC61-55009B187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134" y="1"/>
            <a:ext cx="2462597" cy="17102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F8360E-60CC-48F2-A388-5942B47CE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68" y="1649829"/>
            <a:ext cx="7522234" cy="311575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3D066F5-ED62-4713-BE53-E2E7F4BAAC0F}"/>
              </a:ext>
            </a:extLst>
          </p:cNvPr>
          <p:cNvCxnSpPr>
            <a:cxnSpLocks/>
          </p:cNvCxnSpPr>
          <p:nvPr/>
        </p:nvCxnSpPr>
        <p:spPr>
          <a:xfrm flipV="1">
            <a:off x="6581955" y="1710277"/>
            <a:ext cx="2197772" cy="11278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458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42290-B2B8-D044-BC26-79AA2FBE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IBM-Cloud</a:t>
            </a:r>
            <a:r>
              <a:rPr lang="uk-UA" dirty="0"/>
              <a:t> </a:t>
            </a:r>
            <a:r>
              <a:rPr lang="en-US" dirty="0" err="1"/>
              <a:t>Dashboard.Devops</a:t>
            </a:r>
            <a:r>
              <a:rPr lang="en-US" dirty="0"/>
              <a:t> Tools </a:t>
            </a:r>
            <a:endParaRPr lang="uk-U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A5CAA-2BF1-4671-B2E2-F43D458520F0}"/>
              </a:ext>
            </a:extLst>
          </p:cNvPr>
          <p:cNvSpPr txBox="1"/>
          <p:nvPr/>
        </p:nvSpPr>
        <p:spPr>
          <a:xfrm>
            <a:off x="167268" y="801493"/>
            <a:ext cx="8809463" cy="3000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uk-UA" dirty="0"/>
              <a:t>Відмічені інструменти по </a:t>
            </a:r>
            <a:r>
              <a:rPr lang="en-US" dirty="0"/>
              <a:t>CI/CD</a:t>
            </a:r>
            <a:r>
              <a:rPr lang="uk-UA" dirty="0"/>
              <a:t>, що найбільш популярні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7AF915-9251-4CE6-A3F0-A777E5085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68" y="1300351"/>
            <a:ext cx="8846718" cy="321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68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42290-B2B8-D044-BC26-79AA2FBE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План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7B1CB-A6CD-B741-8947-87C7EB1D8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688" y="901702"/>
            <a:ext cx="5365432" cy="3692525"/>
          </a:xfrm>
        </p:spPr>
        <p:txBody>
          <a:bodyPr/>
          <a:lstStyle/>
          <a:p>
            <a:endParaRPr lang="en-US" sz="1600" dirty="0"/>
          </a:p>
          <a:p>
            <a:r>
              <a:rPr lang="en-US" sz="1600" dirty="0"/>
              <a:t>IBM Cloud Dashboard</a:t>
            </a:r>
          </a:p>
          <a:p>
            <a:r>
              <a:rPr lang="uk-UA" sz="1600" dirty="0"/>
              <a:t>Контейнерні платформи в </a:t>
            </a:r>
            <a:r>
              <a:rPr lang="en-US" sz="1600" dirty="0"/>
              <a:t>IBM Cloud</a:t>
            </a:r>
          </a:p>
          <a:p>
            <a:r>
              <a:rPr lang="en-US" sz="1600" dirty="0"/>
              <a:t>Cloud Foundry</a:t>
            </a:r>
          </a:p>
          <a:p>
            <a:r>
              <a:rPr lang="en-US" sz="1600" dirty="0"/>
              <a:t>Kubernetes</a:t>
            </a:r>
          </a:p>
          <a:p>
            <a:r>
              <a:rPr lang="en-US" sz="1600" dirty="0"/>
              <a:t>OpenShift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39394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42290-B2B8-D044-BC26-79AA2FBE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IBM-Cloud</a:t>
            </a:r>
            <a:r>
              <a:rPr lang="uk-UA" dirty="0"/>
              <a:t> </a:t>
            </a:r>
            <a:r>
              <a:rPr lang="en-US" dirty="0"/>
              <a:t>Dashboard.</a:t>
            </a:r>
            <a:r>
              <a:rPr lang="uk-UA" dirty="0"/>
              <a:t> </a:t>
            </a:r>
            <a:r>
              <a:rPr lang="en-US" dirty="0"/>
              <a:t>Integration </a:t>
            </a:r>
            <a:endParaRPr lang="uk-U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A5CAA-2BF1-4671-B2E2-F43D458520F0}"/>
              </a:ext>
            </a:extLst>
          </p:cNvPr>
          <p:cNvSpPr txBox="1"/>
          <p:nvPr/>
        </p:nvSpPr>
        <p:spPr>
          <a:xfrm>
            <a:off x="167268" y="801493"/>
            <a:ext cx="8809463" cy="3000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uk-UA" dirty="0"/>
              <a:t>Відмічені найбільш популярні</a:t>
            </a:r>
            <a:r>
              <a:rPr lang="en-US" dirty="0"/>
              <a:t> </a:t>
            </a:r>
            <a:r>
              <a:rPr lang="uk-UA" dirty="0"/>
              <a:t>інструменти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91F6A5-6C3F-4791-9004-A3061D807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67" y="1101574"/>
            <a:ext cx="8615095" cy="389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35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42290-B2B8-D044-BC26-79AA2FBE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IBM-Cloud</a:t>
            </a:r>
            <a:r>
              <a:rPr lang="uk-UA" dirty="0"/>
              <a:t> </a:t>
            </a:r>
            <a:r>
              <a:rPr lang="en-US" dirty="0"/>
              <a:t>Dashboard.</a:t>
            </a:r>
            <a:r>
              <a:rPr lang="uk-UA" dirty="0"/>
              <a:t> </a:t>
            </a:r>
            <a:r>
              <a:rPr lang="en-US" dirty="0"/>
              <a:t>IBM Functions</a:t>
            </a:r>
            <a:endParaRPr lang="uk-U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A5CAA-2BF1-4671-B2E2-F43D458520F0}"/>
              </a:ext>
            </a:extLst>
          </p:cNvPr>
          <p:cNvSpPr txBox="1"/>
          <p:nvPr/>
        </p:nvSpPr>
        <p:spPr>
          <a:xfrm>
            <a:off x="167268" y="801493"/>
            <a:ext cx="8809463" cy="3000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uk-UA" b="1" dirty="0">
                <a:highlight>
                  <a:srgbClr val="FFFF00"/>
                </a:highlight>
              </a:rPr>
              <a:t>З цього потрібно починати! Тут все популярне. </a:t>
            </a:r>
            <a:r>
              <a:rPr lang="uk-UA" b="1">
                <a:highlight>
                  <a:srgbClr val="FFFF00"/>
                </a:highlight>
              </a:rPr>
              <a:t>Перепробувати потрібно </a:t>
            </a:r>
            <a:r>
              <a:rPr lang="uk-UA" b="1" dirty="0">
                <a:highlight>
                  <a:srgbClr val="FFFF00"/>
                </a:highlight>
              </a:rPr>
              <a:t>все!</a:t>
            </a:r>
            <a:endParaRPr lang="en-US" b="1" dirty="0">
              <a:highlight>
                <a:srgbClr val="FFFF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C0021B-43F8-4EBC-B292-78417EE76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68" y="1101575"/>
            <a:ext cx="4686706" cy="358933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7149634-A30B-4521-B28F-48AF9D49F7C7}"/>
              </a:ext>
            </a:extLst>
          </p:cNvPr>
          <p:cNvSpPr/>
          <p:nvPr/>
        </p:nvSpPr>
        <p:spPr>
          <a:xfrm>
            <a:off x="167268" y="2669458"/>
            <a:ext cx="245687" cy="2359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59717B-DC8E-4CE2-88E6-664FD2378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8826" y="0"/>
            <a:ext cx="2215174" cy="11452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94345D-05E3-4AB6-B33F-0D10014FB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2144" y="1145292"/>
            <a:ext cx="4774656" cy="399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57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42290-B2B8-D044-BC26-79AA2FBE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IBM-Cloud</a:t>
            </a:r>
            <a:r>
              <a:rPr lang="uk-UA" dirty="0"/>
              <a:t> </a:t>
            </a:r>
            <a:r>
              <a:rPr lang="en-US" dirty="0"/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7B1CB-A6CD-B741-8947-87C7EB1D8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688" y="901702"/>
            <a:ext cx="5365432" cy="3692525"/>
          </a:xfrm>
        </p:spPr>
        <p:txBody>
          <a:bodyPr/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A3A8E3-6233-40C1-8752-0CC411153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87" y="599557"/>
            <a:ext cx="8142391" cy="449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197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42290-B2B8-D044-BC26-79AA2FBE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IBM-Cloud</a:t>
            </a:r>
            <a:r>
              <a:rPr lang="uk-UA" dirty="0"/>
              <a:t> </a:t>
            </a:r>
            <a:r>
              <a:rPr lang="en-US" dirty="0"/>
              <a:t>Dashboard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D78C4A-7724-4915-AC9B-DA00BF646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42" y="844135"/>
            <a:ext cx="3420965" cy="41872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0ECBD9-E435-4077-9957-150FC7A7E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107" y="851770"/>
            <a:ext cx="5514975" cy="20859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D1087AD-1E00-43EA-BA7D-DCA79ACD7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1668" y="2859399"/>
            <a:ext cx="3765290" cy="186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06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42290-B2B8-D044-BC26-79AA2FBE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IBM-Cloud</a:t>
            </a:r>
            <a:r>
              <a:rPr lang="uk-UA" dirty="0"/>
              <a:t> </a:t>
            </a:r>
            <a:r>
              <a:rPr lang="en-US" dirty="0"/>
              <a:t>Dashboard. </a:t>
            </a:r>
            <a:r>
              <a:rPr lang="uk-UA" dirty="0"/>
              <a:t>Типи контейнерів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2530B2E-1E15-4C5A-A62A-28F803E6504D}"/>
              </a:ext>
            </a:extLst>
          </p:cNvPr>
          <p:cNvGrpSpPr/>
          <p:nvPr/>
        </p:nvGrpSpPr>
        <p:grpSpPr>
          <a:xfrm>
            <a:off x="190499" y="2151279"/>
            <a:ext cx="1871214" cy="1202376"/>
            <a:chOff x="3108776" y="851628"/>
            <a:chExt cx="2705284" cy="9144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A34F7709-8FD9-499F-AF44-4F514E1D0006}"/>
                </a:ext>
              </a:extLst>
            </p:cNvPr>
            <p:cNvSpPr/>
            <p:nvPr/>
          </p:nvSpPr>
          <p:spPr>
            <a:xfrm>
              <a:off x="3108776" y="851628"/>
              <a:ext cx="2705284" cy="914400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Kubernetes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D3E15CA-B51C-4497-B02D-B6D39CA21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9049" y="891464"/>
              <a:ext cx="1028789" cy="259102"/>
            </a:xfrm>
            <a:prstGeom prst="rect">
              <a:avLst/>
            </a:prstGeom>
          </p:spPr>
        </p:pic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A4C79FB-EB83-43EB-9E6E-5E06D64C0824}"/>
              </a:ext>
            </a:extLst>
          </p:cNvPr>
          <p:cNvSpPr/>
          <p:nvPr/>
        </p:nvSpPr>
        <p:spPr>
          <a:xfrm>
            <a:off x="190500" y="3436412"/>
            <a:ext cx="1871214" cy="159278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OpenShift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2231311-7982-4568-A2E6-0596BB36051B}"/>
              </a:ext>
            </a:extLst>
          </p:cNvPr>
          <p:cNvGrpSpPr/>
          <p:nvPr/>
        </p:nvGrpSpPr>
        <p:grpSpPr>
          <a:xfrm>
            <a:off x="190499" y="789627"/>
            <a:ext cx="1871214" cy="1266726"/>
            <a:chOff x="190499" y="861060"/>
            <a:chExt cx="2705283" cy="84830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D17EA8D-1B9E-4022-9C1B-AADC17502CE1}"/>
                </a:ext>
              </a:extLst>
            </p:cNvPr>
            <p:cNvSpPr/>
            <p:nvPr/>
          </p:nvSpPr>
          <p:spPr>
            <a:xfrm>
              <a:off x="190499" y="861060"/>
              <a:ext cx="2705283" cy="848301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Cloud Foundry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73C5BA0-4D0B-414C-9CDC-A7670EDD1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4317" y="921992"/>
              <a:ext cx="1188823" cy="259102"/>
            </a:xfrm>
            <a:prstGeom prst="rect">
              <a:avLst/>
            </a:prstGeom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4EE9934B-1030-49E8-B8C6-B57A82385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5024" y="869299"/>
            <a:ext cx="6732241" cy="39701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865B6E-5F1C-49F7-AA7B-F7D4C471BC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688" y="3629695"/>
            <a:ext cx="1019317" cy="25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49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42290-B2B8-D044-BC26-79AA2FBE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IBM-Cloud</a:t>
            </a:r>
            <a:r>
              <a:rPr lang="uk-UA" dirty="0"/>
              <a:t> </a:t>
            </a:r>
            <a:r>
              <a:rPr lang="en-US" dirty="0"/>
              <a:t>Dashboard. </a:t>
            </a:r>
            <a:r>
              <a:rPr lang="en-US" dirty="0" err="1"/>
              <a:t>CloudFoundry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2231311-7982-4568-A2E6-0596BB36051B}"/>
              </a:ext>
            </a:extLst>
          </p:cNvPr>
          <p:cNvGrpSpPr/>
          <p:nvPr/>
        </p:nvGrpSpPr>
        <p:grpSpPr>
          <a:xfrm>
            <a:off x="182306" y="833016"/>
            <a:ext cx="1423470" cy="1629244"/>
            <a:chOff x="-7405405" y="-772701"/>
            <a:chExt cx="2705283" cy="109107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D17EA8D-1B9E-4022-9C1B-AADC17502CE1}"/>
                </a:ext>
              </a:extLst>
            </p:cNvPr>
            <p:cNvSpPr/>
            <p:nvPr/>
          </p:nvSpPr>
          <p:spPr>
            <a:xfrm>
              <a:off x="-7405405" y="-772701"/>
              <a:ext cx="2705283" cy="1091071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Cloud Foundry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73C5BA0-4D0B-414C-9CDC-A7670EDD1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241587" y="-765456"/>
              <a:ext cx="2202381" cy="281245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00659E58-67A5-4FD9-824C-A9633AF66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06" y="2847278"/>
            <a:ext cx="8661280" cy="1947746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8DEE294-D13E-41CF-918F-36EBCC7C4FB8}"/>
              </a:ext>
            </a:extLst>
          </p:cNvPr>
          <p:cNvSpPr/>
          <p:nvPr/>
        </p:nvSpPr>
        <p:spPr>
          <a:xfrm>
            <a:off x="1691974" y="858371"/>
            <a:ext cx="6891788" cy="304845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sz="1000" dirty="0">
                <a:hlinkClick r:id="rId5"/>
              </a:rPr>
              <a:t>https://cloud.ibm.com/docs/cloud-foundry-public?topic=cloud-foundry-what-is-cloud-foundry</a:t>
            </a:r>
            <a:endParaRPr lang="en-US" sz="1000" dirty="0"/>
          </a:p>
          <a:p>
            <a:pPr algn="ctr"/>
            <a:endParaRPr lang="uk-UA" sz="10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5824810-1EE2-4256-9B43-E00445FB3C09}"/>
              </a:ext>
            </a:extLst>
          </p:cNvPr>
          <p:cNvSpPr/>
          <p:nvPr/>
        </p:nvSpPr>
        <p:spPr>
          <a:xfrm>
            <a:off x="1691974" y="1163216"/>
            <a:ext cx="6891788" cy="162924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uk-UA" sz="1600" dirty="0"/>
              <a:t>Найстарший тип контейнеру, але дуже популярний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uk-UA" sz="1600" dirty="0">
                <a:highlight>
                  <a:srgbClr val="FFFF00"/>
                </a:highlight>
              </a:rPr>
              <a:t>Відзначається своєю простотою і надійністю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uk-UA" sz="1600" dirty="0"/>
              <a:t>Забезпечує самодіагностику, масштабування, безпеку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uk-UA" sz="1600" dirty="0"/>
              <a:t>Відповідає вісім сучасним вимогам  до </a:t>
            </a:r>
            <a:r>
              <a:rPr lang="en-US" sz="1600" dirty="0"/>
              <a:t>Cloud Native</a:t>
            </a:r>
            <a:endParaRPr lang="uk-UA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uk-UA" sz="1600" dirty="0">
                <a:highlight>
                  <a:srgbClr val="FFFF00"/>
                </a:highlight>
              </a:rPr>
              <a:t>Простий для старту</a:t>
            </a:r>
            <a:r>
              <a:rPr lang="en-US" sz="1600" dirty="0">
                <a:highlight>
                  <a:srgbClr val="FFFF00"/>
                </a:highlight>
              </a:rPr>
              <a:t> </a:t>
            </a:r>
            <a:r>
              <a:rPr lang="uk-UA" sz="1600" dirty="0">
                <a:highlight>
                  <a:srgbClr val="FFFF00"/>
                </a:highlight>
              </a:rPr>
              <a:t>та середовища </a:t>
            </a:r>
            <a:r>
              <a:rPr lang="en-US" sz="1600" dirty="0">
                <a:highlight>
                  <a:srgbClr val="FFFF00"/>
                </a:highlight>
              </a:rPr>
              <a:t>DEV.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uk-UA" sz="1600" dirty="0">
                <a:highlight>
                  <a:srgbClr val="FFFF00"/>
                </a:highlight>
              </a:rPr>
              <a:t>Доступний на безстроковій основі</a:t>
            </a:r>
            <a:endParaRPr lang="en-US" sz="1600" dirty="0">
              <a:highlight>
                <a:srgbClr val="FFFF00"/>
              </a:highlight>
            </a:endParaRPr>
          </a:p>
          <a:p>
            <a:pPr algn="ctr"/>
            <a:endParaRPr lang="uk-UA" sz="1000" dirty="0"/>
          </a:p>
        </p:txBody>
      </p:sp>
    </p:spTree>
    <p:extLst>
      <p:ext uri="{BB962C8B-B14F-4D97-AF65-F5344CB8AC3E}">
        <p14:creationId xmlns:p14="http://schemas.microsoft.com/office/powerpoint/2010/main" val="1025469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42290-B2B8-D044-BC26-79AA2FBE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IBM-Cloud</a:t>
            </a:r>
            <a:r>
              <a:rPr lang="uk-UA" dirty="0"/>
              <a:t> </a:t>
            </a:r>
            <a:r>
              <a:rPr lang="en-US" dirty="0"/>
              <a:t>Dashboard. Kubernetes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D17EA8D-1B9E-4022-9C1B-AADC17502CE1}"/>
              </a:ext>
            </a:extLst>
          </p:cNvPr>
          <p:cNvSpPr/>
          <p:nvPr/>
        </p:nvSpPr>
        <p:spPr>
          <a:xfrm>
            <a:off x="182306" y="833016"/>
            <a:ext cx="1363996" cy="969905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en-US" sz="1600" dirty="0"/>
              <a:t>Kubernetes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8DEE294-D13E-41CF-918F-36EBCC7C4FB8}"/>
              </a:ext>
            </a:extLst>
          </p:cNvPr>
          <p:cNvSpPr/>
          <p:nvPr/>
        </p:nvSpPr>
        <p:spPr>
          <a:xfrm>
            <a:off x="1605776" y="750386"/>
            <a:ext cx="6891788" cy="22348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sz="1000" dirty="0">
                <a:hlinkClick r:id="rId3"/>
              </a:rPr>
              <a:t>https://cloud.ibm.com/docs/containers?topic=containers-cs_cluster_tutorial</a:t>
            </a:r>
            <a:endParaRPr lang="en-US" sz="1000" dirty="0"/>
          </a:p>
          <a:p>
            <a:pPr algn="ctr"/>
            <a:endParaRPr lang="en-US" sz="1000" dirty="0"/>
          </a:p>
          <a:p>
            <a:pPr algn="ctr"/>
            <a:endParaRPr lang="uk-UA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58DD06-6F8C-43E8-BE1E-0C9050F55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27" y="956110"/>
            <a:ext cx="1054954" cy="3576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528094-B939-4E5D-ADC3-53FEF4C191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5776" y="973874"/>
            <a:ext cx="7081024" cy="39072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1857862-EC2B-4205-A027-462BBC09BD8D}"/>
              </a:ext>
            </a:extLst>
          </p:cNvPr>
          <p:cNvSpPr/>
          <p:nvPr/>
        </p:nvSpPr>
        <p:spPr>
          <a:xfrm>
            <a:off x="6434260" y="4088895"/>
            <a:ext cx="2252540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Free - 2 vCPUs 4GB RAM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For  30 day 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then delete and repeat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331090F-D69C-413E-9EB7-0F58F3C147D3}"/>
              </a:ext>
            </a:extLst>
          </p:cNvPr>
          <p:cNvSpPr/>
          <p:nvPr/>
        </p:nvSpPr>
        <p:spPr>
          <a:xfrm>
            <a:off x="203013" y="1845647"/>
            <a:ext cx="1363996" cy="309728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1400" dirty="0"/>
              <a:t>Сучасний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1400" dirty="0"/>
              <a:t>Ідеальний для простих задач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1400" dirty="0"/>
              <a:t>Для короткочасних середовищ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A8B01F-796D-45F1-B285-2F487855706F}"/>
              </a:ext>
            </a:extLst>
          </p:cNvPr>
          <p:cNvSpPr txBox="1"/>
          <p:nvPr/>
        </p:nvSpPr>
        <p:spPr>
          <a:xfrm>
            <a:off x="1730330" y="4836500"/>
            <a:ext cx="6713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https://cloud.ibm.com/docs/containers?topic=containers-service-arch</a:t>
            </a:r>
          </a:p>
        </p:txBody>
      </p:sp>
    </p:spTree>
    <p:extLst>
      <p:ext uri="{BB962C8B-B14F-4D97-AF65-F5344CB8AC3E}">
        <p14:creationId xmlns:p14="http://schemas.microsoft.com/office/powerpoint/2010/main" val="1637581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C1AC907-10D5-4F5B-98C4-5A96E2845877}"/>
              </a:ext>
            </a:extLst>
          </p:cNvPr>
          <p:cNvSpPr/>
          <p:nvPr/>
        </p:nvSpPr>
        <p:spPr>
          <a:xfrm>
            <a:off x="1607688" y="818267"/>
            <a:ext cx="7242623" cy="969905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542290-B2B8-D044-BC26-79AA2FBE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IBM-Cloud</a:t>
            </a:r>
            <a:r>
              <a:rPr lang="uk-UA" dirty="0"/>
              <a:t> </a:t>
            </a:r>
            <a:r>
              <a:rPr lang="en-US" dirty="0"/>
              <a:t>Dashboard. OpenShift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D17EA8D-1B9E-4022-9C1B-AADC17502CE1}"/>
              </a:ext>
            </a:extLst>
          </p:cNvPr>
          <p:cNvSpPr/>
          <p:nvPr/>
        </p:nvSpPr>
        <p:spPr>
          <a:xfrm>
            <a:off x="182306" y="833016"/>
            <a:ext cx="1363996" cy="969905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 anchorCtr="0"/>
          <a:lstStyle/>
          <a:p>
            <a:pPr algn="ctr"/>
            <a:r>
              <a:rPr lang="en-US" sz="1600" dirty="0"/>
              <a:t>OpenShift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331090F-D69C-413E-9EB7-0F58F3C147D3}"/>
              </a:ext>
            </a:extLst>
          </p:cNvPr>
          <p:cNvSpPr/>
          <p:nvPr/>
        </p:nvSpPr>
        <p:spPr>
          <a:xfrm>
            <a:off x="203013" y="1845647"/>
            <a:ext cx="1363996" cy="309728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1400" dirty="0"/>
              <a:t>Високонадійний, безпечний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1400" dirty="0"/>
              <a:t>Ідеальний для відповідальних задач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1400" dirty="0"/>
              <a:t>Присутній у всіх Х</a:t>
            </a:r>
            <a:r>
              <a:rPr lang="ru-RU" sz="1400" dirty="0"/>
              <a:t>м</a:t>
            </a:r>
            <a:r>
              <a:rPr lang="uk-UA" sz="1400" dirty="0"/>
              <a:t>арах</a:t>
            </a:r>
            <a:endParaRPr lang="en-US" sz="1400" dirty="0"/>
          </a:p>
          <a:p>
            <a:endParaRPr lang="en-US" sz="1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80D4D6B-3B60-47C9-8F9F-1EBE3E5AA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88" y="927815"/>
            <a:ext cx="257211" cy="30484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624395E-E670-4ED3-8FEA-4622C729DBC0}"/>
              </a:ext>
            </a:extLst>
          </p:cNvPr>
          <p:cNvSpPr txBox="1"/>
          <p:nvPr/>
        </p:nvSpPr>
        <p:spPr>
          <a:xfrm>
            <a:off x="2912052" y="1242342"/>
            <a:ext cx="457937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https://developer.ibm.com/openlabs/openshift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7A8BF4-7560-4897-AC43-E5BCB8620323}"/>
              </a:ext>
            </a:extLst>
          </p:cNvPr>
          <p:cNvSpPr txBox="1"/>
          <p:nvPr/>
        </p:nvSpPr>
        <p:spPr>
          <a:xfrm>
            <a:off x="1657684" y="833016"/>
            <a:ext cx="708811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Develop in a preconfigured OpenShift environment available for four hours at no charge.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C740DD-8EA8-4EA0-A6EC-61DE34EC9678}"/>
              </a:ext>
            </a:extLst>
          </p:cNvPr>
          <p:cNvSpPr txBox="1"/>
          <p:nvPr/>
        </p:nvSpPr>
        <p:spPr>
          <a:xfrm>
            <a:off x="1657684" y="1815627"/>
            <a:ext cx="7192627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https://cloud.ibm.com/docs/containers?topic=containers-cs_ov#openshift_kubernetes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9E09A23-7966-4A7C-802B-B24675FC3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296" y="2221612"/>
            <a:ext cx="7130332" cy="249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28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42290-B2B8-D044-BC26-79AA2FBEA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19" y="44451"/>
            <a:ext cx="2536783" cy="597896"/>
          </a:xfrm>
        </p:spPr>
        <p:txBody>
          <a:bodyPr/>
          <a:lstStyle/>
          <a:p>
            <a:r>
              <a:rPr lang="en-US" sz="1600" dirty="0"/>
              <a:t>IBM-Cloud</a:t>
            </a:r>
            <a:r>
              <a:rPr lang="uk-UA" sz="1600" dirty="0"/>
              <a:t> </a:t>
            </a:r>
            <a:r>
              <a:rPr lang="en-US" sz="1600" dirty="0"/>
              <a:t>Dashboard. </a:t>
            </a:r>
            <a:br>
              <a:rPr lang="en-US" sz="1600" dirty="0"/>
            </a:br>
            <a:r>
              <a:rPr lang="en-US" sz="1600" dirty="0"/>
              <a:t>OpenShift vs Kubernetes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24395E-E670-4ED3-8FEA-4622C729DBC0}"/>
              </a:ext>
            </a:extLst>
          </p:cNvPr>
          <p:cNvSpPr txBox="1"/>
          <p:nvPr/>
        </p:nvSpPr>
        <p:spPr>
          <a:xfrm>
            <a:off x="2410691" y="82204"/>
            <a:ext cx="66855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https://cloud.ibm.com/docs/containers?topic=containers-cs_ov#openshift_kubernetes</a:t>
            </a:r>
          </a:p>
        </p:txBody>
      </p:sp>
      <p:sp>
        <p:nvSpPr>
          <p:cNvPr id="5" name="AutoShape 2" descr="Feature available">
            <a:extLst>
              <a:ext uri="{FF2B5EF4-FFF2-40B4-BE49-F238E27FC236}">
                <a16:creationId xmlns:a16="http://schemas.microsoft.com/office/drawing/2014/main" id="{AA44C21F-00FD-421E-BE3F-D8EFC2F708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94100" y="774700"/>
            <a:ext cx="88430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3" descr="Feature available">
            <a:extLst>
              <a:ext uri="{FF2B5EF4-FFF2-40B4-BE49-F238E27FC236}">
                <a16:creationId xmlns:a16="http://schemas.microsoft.com/office/drawing/2014/main" id="{FF29965A-E344-418A-A37C-CA6182A8B9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94100" y="774700"/>
            <a:ext cx="88430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Feature available">
            <a:extLst>
              <a:ext uri="{FF2B5EF4-FFF2-40B4-BE49-F238E27FC236}">
                <a16:creationId xmlns:a16="http://schemas.microsoft.com/office/drawing/2014/main" id="{3316DBD8-1866-4817-87D9-EE9629D967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94100" y="774700"/>
            <a:ext cx="88430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5" descr="Feature available">
            <a:extLst>
              <a:ext uri="{FF2B5EF4-FFF2-40B4-BE49-F238E27FC236}">
                <a16:creationId xmlns:a16="http://schemas.microsoft.com/office/drawing/2014/main" id="{933F8CD2-3CE9-418E-BCD8-D58144BD94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94100" y="774700"/>
            <a:ext cx="88430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Feature available">
            <a:extLst>
              <a:ext uri="{FF2B5EF4-FFF2-40B4-BE49-F238E27FC236}">
                <a16:creationId xmlns:a16="http://schemas.microsoft.com/office/drawing/2014/main" id="{70CFB335-D6E5-43EE-9767-A0F4E37E6C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94100" y="774700"/>
            <a:ext cx="88430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7" descr="Feature available">
            <a:extLst>
              <a:ext uri="{FF2B5EF4-FFF2-40B4-BE49-F238E27FC236}">
                <a16:creationId xmlns:a16="http://schemas.microsoft.com/office/drawing/2014/main" id="{6DED48D1-F68B-4466-B109-DC58818283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94100" y="774700"/>
            <a:ext cx="88430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8" descr="Feature available">
            <a:extLst>
              <a:ext uri="{FF2B5EF4-FFF2-40B4-BE49-F238E27FC236}">
                <a16:creationId xmlns:a16="http://schemas.microsoft.com/office/drawing/2014/main" id="{697FD93F-1D76-46F8-8F31-6C49662325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94100" y="774700"/>
            <a:ext cx="88430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9" descr="Feature available">
            <a:extLst>
              <a:ext uri="{FF2B5EF4-FFF2-40B4-BE49-F238E27FC236}">
                <a16:creationId xmlns:a16="http://schemas.microsoft.com/office/drawing/2014/main" id="{43A7664D-11A5-40E6-AC09-D65EADB1E8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94100" y="774700"/>
            <a:ext cx="88430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0" descr="Feature available">
            <a:extLst>
              <a:ext uri="{FF2B5EF4-FFF2-40B4-BE49-F238E27FC236}">
                <a16:creationId xmlns:a16="http://schemas.microsoft.com/office/drawing/2014/main" id="{4C36865D-BCA5-4164-90B9-0F3D27831C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94100" y="774700"/>
            <a:ext cx="88430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1" descr="Feature available">
            <a:extLst>
              <a:ext uri="{FF2B5EF4-FFF2-40B4-BE49-F238E27FC236}">
                <a16:creationId xmlns:a16="http://schemas.microsoft.com/office/drawing/2014/main" id="{83E0D403-5A65-459C-BE8F-1F700BDC11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94100" y="774700"/>
            <a:ext cx="88430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12" descr="Feature available">
            <a:extLst>
              <a:ext uri="{FF2B5EF4-FFF2-40B4-BE49-F238E27FC236}">
                <a16:creationId xmlns:a16="http://schemas.microsoft.com/office/drawing/2014/main" id="{6BCC1556-D0B2-4A69-A3C8-BFC6C0739A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94100" y="774700"/>
            <a:ext cx="88430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13" descr="Feature available">
            <a:extLst>
              <a:ext uri="{FF2B5EF4-FFF2-40B4-BE49-F238E27FC236}">
                <a16:creationId xmlns:a16="http://schemas.microsoft.com/office/drawing/2014/main" id="{F1E1E5D7-C1A5-4AEB-939E-5EFF7CCD29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94100" y="774700"/>
            <a:ext cx="88430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4" descr="Feature available">
            <a:extLst>
              <a:ext uri="{FF2B5EF4-FFF2-40B4-BE49-F238E27FC236}">
                <a16:creationId xmlns:a16="http://schemas.microsoft.com/office/drawing/2014/main" id="{0E72BE97-C6D4-4D89-B08A-9BE134439F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94100" y="774700"/>
            <a:ext cx="88430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5" descr="Feature available">
            <a:extLst>
              <a:ext uri="{FF2B5EF4-FFF2-40B4-BE49-F238E27FC236}">
                <a16:creationId xmlns:a16="http://schemas.microsoft.com/office/drawing/2014/main" id="{C7864141-CF2C-426B-B1B9-71BB9CBA04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94100" y="774700"/>
            <a:ext cx="88430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16" descr="Feature available">
            <a:extLst>
              <a:ext uri="{FF2B5EF4-FFF2-40B4-BE49-F238E27FC236}">
                <a16:creationId xmlns:a16="http://schemas.microsoft.com/office/drawing/2014/main" id="{DB927DAE-AE6E-465F-89E6-46A4B77D00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94100" y="774700"/>
            <a:ext cx="88430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17" descr="Feature available">
            <a:extLst>
              <a:ext uri="{FF2B5EF4-FFF2-40B4-BE49-F238E27FC236}">
                <a16:creationId xmlns:a16="http://schemas.microsoft.com/office/drawing/2014/main" id="{66E80434-0AA7-411D-B647-D5EDF6AB9F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94100" y="774700"/>
            <a:ext cx="88430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AutoShape 18" descr="Feature available">
            <a:extLst>
              <a:ext uri="{FF2B5EF4-FFF2-40B4-BE49-F238E27FC236}">
                <a16:creationId xmlns:a16="http://schemas.microsoft.com/office/drawing/2014/main" id="{A63D9499-3854-41F6-BB6C-3F6F98D26E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94100" y="774700"/>
            <a:ext cx="88430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19" descr="Feature available">
            <a:extLst>
              <a:ext uri="{FF2B5EF4-FFF2-40B4-BE49-F238E27FC236}">
                <a16:creationId xmlns:a16="http://schemas.microsoft.com/office/drawing/2014/main" id="{7A302535-CC5E-4A7C-AFB1-FDA33A38CC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94100" y="774700"/>
            <a:ext cx="88430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AutoShape 20" descr="Feature available">
            <a:extLst>
              <a:ext uri="{FF2B5EF4-FFF2-40B4-BE49-F238E27FC236}">
                <a16:creationId xmlns:a16="http://schemas.microsoft.com/office/drawing/2014/main" id="{D29EF78B-8240-415F-94FA-2558AFD926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94100" y="774700"/>
            <a:ext cx="88430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21" descr="Feature available">
            <a:extLst>
              <a:ext uri="{FF2B5EF4-FFF2-40B4-BE49-F238E27FC236}">
                <a16:creationId xmlns:a16="http://schemas.microsoft.com/office/drawing/2014/main" id="{D7B7829B-94E5-48DC-9A51-2611C9F3147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94100" y="774700"/>
            <a:ext cx="88430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22" descr="Feature available">
            <a:extLst>
              <a:ext uri="{FF2B5EF4-FFF2-40B4-BE49-F238E27FC236}">
                <a16:creationId xmlns:a16="http://schemas.microsoft.com/office/drawing/2014/main" id="{E49685F6-266B-43B0-BB5F-6F1574E7A08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94100" y="774700"/>
            <a:ext cx="88430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23" descr="Feature available">
            <a:extLst>
              <a:ext uri="{FF2B5EF4-FFF2-40B4-BE49-F238E27FC236}">
                <a16:creationId xmlns:a16="http://schemas.microsoft.com/office/drawing/2014/main" id="{1CE50BEE-024E-4419-AE04-009CEB24EF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94100" y="774700"/>
            <a:ext cx="88430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AutoShape 24" descr="Feature available">
            <a:extLst>
              <a:ext uri="{FF2B5EF4-FFF2-40B4-BE49-F238E27FC236}">
                <a16:creationId xmlns:a16="http://schemas.microsoft.com/office/drawing/2014/main" id="{7F723CE8-F8EA-42A4-88BD-57B9EEDB2B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94100" y="774700"/>
            <a:ext cx="88430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281A840-F8D7-4EBF-BEFE-F2098AA5B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9" y="739276"/>
            <a:ext cx="4521499" cy="418790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A398857-85B2-4991-BB82-72B1365F1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9217" y="1706739"/>
            <a:ext cx="4287615" cy="233108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D4DFB7F-C375-4CCE-ABF9-75527B39E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9218" y="1297514"/>
            <a:ext cx="4084814" cy="38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178663"/>
      </p:ext>
    </p:extLst>
  </p:cSld>
  <p:clrMapOvr>
    <a:masterClrMapping/>
  </p:clrMapOvr>
</p:sld>
</file>

<file path=ppt/theme/theme1.xml><?xml version="1.0" encoding="utf-8"?>
<a:theme xmlns:a="http://schemas.openxmlformats.org/drawingml/2006/main" name="blk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Fast Start_2018_Mini Main and Sessions 2" id="{5BC815DA-5BB9-EB46-A926-5100AB411947}" vid="{BF9E788A-4FEF-474B-AE42-57DBF973BFCD}"/>
    </a:ext>
  </a:extLst>
</a:theme>
</file>

<file path=ppt/theme/theme10.xml><?xml version="1.0" encoding="utf-8"?>
<a:theme xmlns:a="http://schemas.openxmlformats.org/drawingml/2006/main" name="4_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9B69DC36-69DC-9F44-A4AC-DEF3F2BC1EC0}" vid="{9A7E53AD-5CD8-1643-AC02-33B719B24843}"/>
    </a:ext>
  </a:extLst>
</a:theme>
</file>

<file path=ppt/theme/theme11.xml><?xml version="1.0" encoding="utf-8"?>
<a:theme xmlns:a="http://schemas.openxmlformats.org/drawingml/2006/main" name="1_gry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318F3B17-FA30-F547-974D-88ACE0AED250}"/>
    </a:ext>
  </a:extLst>
</a:theme>
</file>

<file path=ppt/theme/theme12.xml><?xml version="1.0" encoding="utf-8"?>
<a:theme xmlns:a="http://schemas.openxmlformats.org/drawingml/2006/main" name="2_gry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318F3B17-FA30-F547-974D-88ACE0AED250}"/>
    </a:ext>
  </a:extLst>
</a:theme>
</file>

<file path=ppt/theme/theme13.xml><?xml version="1.0" encoding="utf-8"?>
<a:theme xmlns:a="http://schemas.openxmlformats.org/drawingml/2006/main" name="3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14.xml><?xml version="1.0" encoding="utf-8"?>
<a:theme xmlns:a="http://schemas.openxmlformats.org/drawingml/2006/main" name="Office Theme">
  <a:themeElements>
    <a:clrScheme name="Custom 72">
      <a:dk1>
        <a:sysClr val="windowText" lastClr="000000"/>
      </a:dk1>
      <a:lt1>
        <a:sysClr val="window" lastClr="FFFFFF"/>
      </a:lt1>
      <a:dk2>
        <a:srgbClr val="264A60"/>
      </a:dk2>
      <a:lt2>
        <a:srgbClr val="DFE9E9"/>
      </a:lt2>
      <a:accent1>
        <a:srgbClr val="4178BE"/>
      </a:accent1>
      <a:accent2>
        <a:srgbClr val="5AAAFA"/>
      </a:accent2>
      <a:accent3>
        <a:srgbClr val="777677"/>
      </a:accent3>
      <a:accent4>
        <a:srgbClr val="006D5D"/>
      </a:accent4>
      <a:accent5>
        <a:srgbClr val="00B4A0"/>
      </a:accent5>
      <a:accent6>
        <a:srgbClr val="7CC7F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Fast Start_2018_Mini Main and Sessions 2" id="{5BC815DA-5BB9-EB46-A926-5100AB411947}" vid="{ED640EE3-E1BD-E949-91DA-D34CFCB23295}"/>
    </a:ext>
  </a:extLst>
</a:theme>
</file>

<file path=ppt/theme/theme3.xml><?xml version="1.0" encoding="utf-8"?>
<a:theme xmlns:a="http://schemas.openxmlformats.org/drawingml/2006/main" name="gry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Fast Start_2018_Mini Main and Sessions 2" id="{5BC815DA-5BB9-EB46-A926-5100AB411947}" vid="{AF128F6E-2113-2549-B204-453D4C60DFD1}"/>
    </a:ext>
  </a:extLst>
</a:theme>
</file>

<file path=ppt/theme/theme4.xml><?xml version="1.0" encoding="utf-8"?>
<a:theme xmlns:a="http://schemas.openxmlformats.org/drawingml/2006/main" name="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Fast Start_2018_Mini Main and Sessions 2" id="{5BC815DA-5BB9-EB46-A926-5100AB411947}" vid="{895D2232-647F-484F-921C-F07A98E453BA}"/>
    </a:ext>
  </a:extLst>
</a:theme>
</file>

<file path=ppt/theme/theme5.xml><?xml version="1.0" encoding="utf-8"?>
<a:theme xmlns:a="http://schemas.openxmlformats.org/drawingml/2006/main" name="1_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FA5E7C78-ED6F-424F-AF60-065FEC4AE799}"/>
    </a:ext>
  </a:extLst>
</a:theme>
</file>

<file path=ppt/theme/theme6.xml><?xml version="1.0" encoding="utf-8"?>
<a:theme xmlns:a="http://schemas.openxmlformats.org/drawingml/2006/main" name="1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Fast Start_2018_Mini Main and Sessions 2" id="{5BC815DA-5BB9-EB46-A926-5100AB411947}" vid="{895D2232-647F-484F-921C-F07A98E453BA}"/>
    </a:ext>
  </a:extLst>
</a:theme>
</file>

<file path=ppt/theme/theme7.xml><?xml version="1.0" encoding="utf-8"?>
<a:theme xmlns:a="http://schemas.openxmlformats.org/drawingml/2006/main" name="2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Fast Start_2018_Mini Main and Sessions 2" id="{5BC815DA-5BB9-EB46-A926-5100AB411947}" vid="{895D2232-647F-484F-921C-F07A98E453BA}"/>
    </a:ext>
  </a:extLst>
</a:theme>
</file>

<file path=ppt/theme/theme8.xml><?xml version="1.0" encoding="utf-8"?>
<a:theme xmlns:a="http://schemas.openxmlformats.org/drawingml/2006/main" name="3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RAFT 7_IBM_Cloud_Presentation_Fast Start_2018_Mini Main and Sessions_Arial" id="{448989E2-F453-EB48-A504-083BB1AFD7E3}" vid="{A9EE2942-96FA-7B41-8904-00DEB1B826B4}"/>
    </a:ext>
  </a:extLst>
</a:theme>
</file>

<file path=ppt/theme/theme9.xml><?xml version="1.0" encoding="utf-8"?>
<a:theme xmlns:a="http://schemas.openxmlformats.org/drawingml/2006/main" name="2_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FA5E7C78-ED6F-424F-AF60-065FEC4AE79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65206</TotalTime>
  <Words>759</Words>
  <Application>Microsoft Office PowerPoint</Application>
  <PresentationFormat>On-screen Show (16:9)</PresentationFormat>
  <Paragraphs>107</Paragraphs>
  <Slides>21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14</vt:i4>
      </vt:variant>
      <vt:variant>
        <vt:lpstr>Slide Titles</vt:lpstr>
      </vt:variant>
      <vt:variant>
        <vt:i4>21</vt:i4>
      </vt:variant>
    </vt:vector>
  </HeadingPairs>
  <TitlesOfParts>
    <vt:vector size="42" baseType="lpstr">
      <vt:lpstr>.AppleSystemUIFont</vt:lpstr>
      <vt:lpstr>Arial</vt:lpstr>
      <vt:lpstr>Calibri</vt:lpstr>
      <vt:lpstr>Helvetica Light</vt:lpstr>
      <vt:lpstr>Helvetica Neue Light</vt:lpstr>
      <vt:lpstr>IBM Plex Sans</vt:lpstr>
      <vt:lpstr>LucidaGrande</vt:lpstr>
      <vt:lpstr>blk_background_2017</vt:lpstr>
      <vt:lpstr>dk_blu_background_2017</vt:lpstr>
      <vt:lpstr>gry_background_2017</vt:lpstr>
      <vt:lpstr>wht_background_2017</vt:lpstr>
      <vt:lpstr>1_dk_blu_background_2017</vt:lpstr>
      <vt:lpstr>1_wht_background_2017</vt:lpstr>
      <vt:lpstr>2_wht_background_2017</vt:lpstr>
      <vt:lpstr>3_wht_background_2017</vt:lpstr>
      <vt:lpstr>2_dk_blu_background_2017</vt:lpstr>
      <vt:lpstr>4_dk_blu_background_2017</vt:lpstr>
      <vt:lpstr>1_gry_background_2017</vt:lpstr>
      <vt:lpstr>2_gry_background_2017</vt:lpstr>
      <vt:lpstr>3_blk_background_2017</vt:lpstr>
      <vt:lpstr>Office Theme</vt:lpstr>
      <vt:lpstr>IBM-Cloud catalog </vt:lpstr>
      <vt:lpstr>План </vt:lpstr>
      <vt:lpstr>IBM-Cloud Dashboard</vt:lpstr>
      <vt:lpstr>IBM-Cloud Dashboard</vt:lpstr>
      <vt:lpstr>IBM-Cloud Dashboard. Типи контейнерів</vt:lpstr>
      <vt:lpstr>IBM-Cloud Dashboard. CloudFoundry</vt:lpstr>
      <vt:lpstr>IBM-Cloud Dashboard. Kubernetes</vt:lpstr>
      <vt:lpstr>IBM-Cloud Dashboard. OpenShift</vt:lpstr>
      <vt:lpstr>IBM-Cloud Dashboard.  OpenShift vs Kubernetes</vt:lpstr>
      <vt:lpstr>IBM-Cloud Dashboard. Підсумок</vt:lpstr>
      <vt:lpstr>IBM-Cloud Dashboard. Як працювати з IBM Cloud?</vt:lpstr>
      <vt:lpstr>IBM-Cloud Dashboard. Starter kits</vt:lpstr>
      <vt:lpstr>IBM-Cloud Dashboard. Pricing plan</vt:lpstr>
      <vt:lpstr>IBM-Cloud Dashboard. Networking</vt:lpstr>
      <vt:lpstr>IBM-Cloud Dashboard. Storage</vt:lpstr>
      <vt:lpstr>IBM-Cloud Dashboard.AL </vt:lpstr>
      <vt:lpstr>IBM-Cloud Dashboard.Analytics </vt:lpstr>
      <vt:lpstr>IBM-Cloud Dashboard.Databases </vt:lpstr>
      <vt:lpstr>IBM-Cloud Dashboard.Devops Tools </vt:lpstr>
      <vt:lpstr>IBM-Cloud Dashboard. Integration </vt:lpstr>
      <vt:lpstr>IBM-Cloud Dashboard. IBM Functions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SECTIONS FOR DISCUSSION Content Creator Guidance, Slides1-7 Quick View Template. Slides 8-49  Full Template + Options, Slides 50-71 Content Creator Additional Info, 72-76</dc:title>
  <cp:lastModifiedBy>Pavlo Shcherbukha</cp:lastModifiedBy>
  <cp:revision>648</cp:revision>
  <dcterms:modified xsi:type="dcterms:W3CDTF">2021-01-13T12:20:49Z</dcterms:modified>
</cp:coreProperties>
</file>